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0" r:id="rId6"/>
    <p:sldId id="261" r:id="rId7"/>
    <p:sldId id="259" r:id="rId8"/>
    <p:sldId id="271" r:id="rId9"/>
    <p:sldId id="266" r:id="rId10"/>
    <p:sldId id="267" r:id="rId11"/>
    <p:sldId id="268" r:id="rId12"/>
    <p:sldId id="269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6A3"/>
    <a:srgbClr val="01AB99"/>
    <a:srgbClr val="009886"/>
    <a:srgbClr val="2D3185"/>
    <a:srgbClr val="F0C005"/>
    <a:srgbClr val="000000"/>
    <a:srgbClr val="FFFFFF"/>
    <a:srgbClr val="00B09D"/>
    <a:srgbClr val="383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6F6C92-8614-A14A-81C2-7F97EFB7E189}" v="46" dt="2026-03-03T17:30:03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3"/>
    <p:restoredTop sz="94643"/>
  </p:normalViewPr>
  <p:slideViewPr>
    <p:cSldViewPr snapToGrid="0" snapToObjects="1" showGuides="1">
      <p:cViewPr>
        <p:scale>
          <a:sx n="100" d="100"/>
          <a:sy n="100" d="100"/>
        </p:scale>
        <p:origin x="1656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cioppo, Megan E (Gateway)" userId="03fd5f59-01c3-456d-9246-f61011a6db99" providerId="ADAL" clId="{40850391-29E1-50FC-9CA0-5B6029188492}"/>
    <pc:docChg chg="undo custSel addSld delSld modSld sldOrd modMainMaster">
      <pc:chgData name="Cacioppo, Megan E (Gateway)" userId="03fd5f59-01c3-456d-9246-f61011a6db99" providerId="ADAL" clId="{40850391-29E1-50FC-9CA0-5B6029188492}" dt="2026-03-03T18:13:53.357" v="371" actId="1076"/>
      <pc:docMkLst>
        <pc:docMk/>
      </pc:docMkLst>
      <pc:sldChg chg="addSp delSp modSp add mod delAnim">
        <pc:chgData name="Cacioppo, Megan E (Gateway)" userId="03fd5f59-01c3-456d-9246-f61011a6db99" providerId="ADAL" clId="{40850391-29E1-50FC-9CA0-5B6029188492}" dt="2026-03-03T17:06:44.142" v="125" actId="20577"/>
        <pc:sldMkLst>
          <pc:docMk/>
          <pc:sldMk cId="0" sldId="256"/>
        </pc:sldMkLst>
        <pc:spChg chg="add mod">
          <ac:chgData name="Cacioppo, Megan E (Gateway)" userId="03fd5f59-01c3-456d-9246-f61011a6db99" providerId="ADAL" clId="{40850391-29E1-50FC-9CA0-5B6029188492}" dt="2026-03-03T17:06:44.142" v="125" actId="20577"/>
          <ac:spMkLst>
            <pc:docMk/>
            <pc:sldMk cId="0" sldId="256"/>
            <ac:spMk id="2" creationId="{F8BDA5A0-AEF4-DA3C-5A82-DA46BB7B686F}"/>
          </ac:spMkLst>
        </pc:spChg>
        <pc:spChg chg="del">
          <ac:chgData name="Cacioppo, Megan E (Gateway)" userId="03fd5f59-01c3-456d-9246-f61011a6db99" providerId="ADAL" clId="{40850391-29E1-50FC-9CA0-5B6029188492}" dt="2026-03-03T17:01:24.596" v="4" actId="478"/>
          <ac:spMkLst>
            <pc:docMk/>
            <pc:sldMk cId="0" sldId="256"/>
            <ac:spMk id="25" creationId="{31D77DC2-856F-8F44-3C7E-4F3BA100BAC3}"/>
          </ac:spMkLst>
        </pc:spChg>
        <pc:spChg chg="del">
          <ac:chgData name="Cacioppo, Megan E (Gateway)" userId="03fd5f59-01c3-456d-9246-f61011a6db99" providerId="ADAL" clId="{40850391-29E1-50FC-9CA0-5B6029188492}" dt="2026-03-03T17:01:24.596" v="4" actId="478"/>
          <ac:spMkLst>
            <pc:docMk/>
            <pc:sldMk cId="0" sldId="256"/>
            <ac:spMk id="26" creationId="{ED6E334F-853E-73BF-E276-194A51BB9972}"/>
          </ac:spMkLst>
        </pc:spChg>
        <pc:picChg chg="mod">
          <ac:chgData name="Cacioppo, Megan E (Gateway)" userId="03fd5f59-01c3-456d-9246-f61011a6db99" providerId="ADAL" clId="{40850391-29E1-50FC-9CA0-5B6029188492}" dt="2026-03-03T17:04:54.221" v="55" actId="14826"/>
          <ac:picMkLst>
            <pc:docMk/>
            <pc:sldMk cId="0" sldId="256"/>
            <ac:picMk id="7" creationId="{ABD65A17-C370-1976-DC66-A5F2AEE27D57}"/>
          </ac:picMkLst>
        </pc:picChg>
      </pc:sldChg>
      <pc:sldChg chg="modSp del mod">
        <pc:chgData name="Cacioppo, Megan E (Gateway)" userId="03fd5f59-01c3-456d-9246-f61011a6db99" providerId="ADAL" clId="{40850391-29E1-50FC-9CA0-5B6029188492}" dt="2026-03-03T17:01:14.956" v="3" actId="2696"/>
        <pc:sldMkLst>
          <pc:docMk/>
          <pc:sldMk cId="407818404" sldId="257"/>
        </pc:sldMkLst>
        <pc:spChg chg="mod">
          <ac:chgData name="Cacioppo, Megan E (Gateway)" userId="03fd5f59-01c3-456d-9246-f61011a6db99" providerId="ADAL" clId="{40850391-29E1-50FC-9CA0-5B6029188492}" dt="2026-03-03T16:34:00.335" v="0" actId="1076"/>
          <ac:spMkLst>
            <pc:docMk/>
            <pc:sldMk cId="407818404" sldId="257"/>
            <ac:spMk id="6" creationId="{1089AC9A-5D7D-5A4C-8605-7607252D4FA1}"/>
          </ac:spMkLst>
        </pc:spChg>
      </pc:sldChg>
      <pc:sldChg chg="modSp del mod">
        <pc:chgData name="Cacioppo, Megan E (Gateway)" userId="03fd5f59-01c3-456d-9246-f61011a6db99" providerId="ADAL" clId="{40850391-29E1-50FC-9CA0-5B6029188492}" dt="2026-03-03T17:11:14.050" v="169" actId="2696"/>
        <pc:sldMkLst>
          <pc:docMk/>
          <pc:sldMk cId="565184169" sldId="258"/>
        </pc:sldMkLst>
        <pc:spChg chg="mod">
          <ac:chgData name="Cacioppo, Megan E (Gateway)" userId="03fd5f59-01c3-456d-9246-f61011a6db99" providerId="ADAL" clId="{40850391-29E1-50FC-9CA0-5B6029188492}" dt="2026-03-03T17:09:32.361" v="132" actId="1076"/>
          <ac:spMkLst>
            <pc:docMk/>
            <pc:sldMk cId="565184169" sldId="258"/>
            <ac:spMk id="4" creationId="{B0882130-6200-324C-8A79-B506D34288AC}"/>
          </ac:spMkLst>
        </pc:spChg>
      </pc:sldChg>
      <pc:sldChg chg="addSp delSp modSp mod modClrScheme chgLayout">
        <pc:chgData name="Cacioppo, Megan E (Gateway)" userId="03fd5f59-01c3-456d-9246-f61011a6db99" providerId="ADAL" clId="{40850391-29E1-50FC-9CA0-5B6029188492}" dt="2026-03-03T17:30:13.219" v="338" actId="14100"/>
        <pc:sldMkLst>
          <pc:docMk/>
          <pc:sldMk cId="916806505" sldId="259"/>
        </pc:sldMkLst>
        <pc:spChg chg="mod ord">
          <ac:chgData name="Cacioppo, Megan E (Gateway)" userId="03fd5f59-01c3-456d-9246-f61011a6db99" providerId="ADAL" clId="{40850391-29E1-50FC-9CA0-5B6029188492}" dt="2026-03-03T17:13:02.600" v="218" actId="700"/>
          <ac:spMkLst>
            <pc:docMk/>
            <pc:sldMk cId="916806505" sldId="259"/>
            <ac:spMk id="2" creationId="{6EFFE0B3-6566-3F48-9291-A6A8E30E2D62}"/>
          </ac:spMkLst>
        </pc:spChg>
        <pc:spChg chg="mod">
          <ac:chgData name="Cacioppo, Megan E (Gateway)" userId="03fd5f59-01c3-456d-9246-f61011a6db99" providerId="ADAL" clId="{40850391-29E1-50FC-9CA0-5B6029188492}" dt="2026-03-03T17:12:52.855" v="215" actId="1076"/>
          <ac:spMkLst>
            <pc:docMk/>
            <pc:sldMk cId="916806505" sldId="259"/>
            <ac:spMk id="4" creationId="{699D5492-7238-405A-3175-BA246D27723B}"/>
          </ac:spMkLst>
        </pc:spChg>
        <pc:spChg chg="mod ord">
          <ac:chgData name="Cacioppo, Megan E (Gateway)" userId="03fd5f59-01c3-456d-9246-f61011a6db99" providerId="ADAL" clId="{40850391-29E1-50FC-9CA0-5B6029188492}" dt="2026-03-03T17:30:13.219" v="338" actId="14100"/>
          <ac:spMkLst>
            <pc:docMk/>
            <pc:sldMk cId="916806505" sldId="259"/>
            <ac:spMk id="5" creationId="{C69252C7-A6C4-2849-AD0F-63A6BD9AFA47}"/>
          </ac:spMkLst>
        </pc:spChg>
        <pc:spChg chg="add del mod">
          <ac:chgData name="Cacioppo, Megan E (Gateway)" userId="03fd5f59-01c3-456d-9246-f61011a6db99" providerId="ADAL" clId="{40850391-29E1-50FC-9CA0-5B6029188492}" dt="2026-03-03T17:30:05.221" v="335" actId="478"/>
          <ac:spMkLst>
            <pc:docMk/>
            <pc:sldMk cId="916806505" sldId="259"/>
            <ac:spMk id="8" creationId="{3701473B-8515-6FB3-1694-84800BC53D7F}"/>
          </ac:spMkLst>
        </pc:spChg>
        <pc:spChg chg="add del mod">
          <ac:chgData name="Cacioppo, Megan E (Gateway)" userId="03fd5f59-01c3-456d-9246-f61011a6db99" providerId="ADAL" clId="{40850391-29E1-50FC-9CA0-5B6029188492}" dt="2026-03-03T17:26:50.791" v="302" actId="478"/>
          <ac:spMkLst>
            <pc:docMk/>
            <pc:sldMk cId="916806505" sldId="259"/>
            <ac:spMk id="10" creationId="{67A828FF-1F20-70EE-F5BA-10F5561C54D5}"/>
          </ac:spMkLst>
        </pc:spChg>
        <pc:spChg chg="add del mod">
          <ac:chgData name="Cacioppo, Megan E (Gateway)" userId="03fd5f59-01c3-456d-9246-f61011a6db99" providerId="ADAL" clId="{40850391-29E1-50FC-9CA0-5B6029188492}" dt="2026-03-03T17:30:07.655" v="336" actId="478"/>
          <ac:spMkLst>
            <pc:docMk/>
            <pc:sldMk cId="916806505" sldId="259"/>
            <ac:spMk id="12" creationId="{EF2AE425-E4CF-77B0-C8B5-EE294B2A89CD}"/>
          </ac:spMkLst>
        </pc:spChg>
        <pc:spChg chg="add del mod">
          <ac:chgData name="Cacioppo, Megan E (Gateway)" userId="03fd5f59-01c3-456d-9246-f61011a6db99" providerId="ADAL" clId="{40850391-29E1-50FC-9CA0-5B6029188492}" dt="2026-03-03T17:30:09.568" v="337" actId="478"/>
          <ac:spMkLst>
            <pc:docMk/>
            <pc:sldMk cId="916806505" sldId="259"/>
            <ac:spMk id="13" creationId="{C1980B31-9F24-5CE0-AD99-C0789B829D2B}"/>
          </ac:spMkLst>
        </pc:spChg>
        <pc:spChg chg="del mod ord">
          <ac:chgData name="Cacioppo, Megan E (Gateway)" userId="03fd5f59-01c3-456d-9246-f61011a6db99" providerId="ADAL" clId="{40850391-29E1-50FC-9CA0-5B6029188492}" dt="2026-03-03T17:13:15.152" v="222" actId="478"/>
          <ac:spMkLst>
            <pc:docMk/>
            <pc:sldMk cId="916806505" sldId="259"/>
            <ac:spMk id="16" creationId="{4603F0F3-CF76-774D-86D8-DB88B362524A}"/>
          </ac:spMkLst>
        </pc:spChg>
        <pc:grpChg chg="add mod">
          <ac:chgData name="Cacioppo, Megan E (Gateway)" userId="03fd5f59-01c3-456d-9246-f61011a6db99" providerId="ADAL" clId="{40850391-29E1-50FC-9CA0-5B6029188492}" dt="2026-03-03T17:13:06.418" v="220" actId="1076"/>
          <ac:grpSpMkLst>
            <pc:docMk/>
            <pc:sldMk cId="916806505" sldId="259"/>
            <ac:grpSpMk id="3" creationId="{9A0F87AB-52F6-51F6-459A-6B137646F807}"/>
          </ac:grpSpMkLst>
        </pc:grpChg>
        <pc:picChg chg="mod">
          <ac:chgData name="Cacioppo, Megan E (Gateway)" userId="03fd5f59-01c3-456d-9246-f61011a6db99" providerId="ADAL" clId="{40850391-29E1-50FC-9CA0-5B6029188492}" dt="2026-03-03T17:12:44.209" v="212"/>
          <ac:picMkLst>
            <pc:docMk/>
            <pc:sldMk cId="916806505" sldId="259"/>
            <ac:picMk id="6" creationId="{C3E8037B-82E8-948D-57AC-201C3E761588}"/>
          </ac:picMkLst>
        </pc:picChg>
        <pc:picChg chg="mod">
          <ac:chgData name="Cacioppo, Megan E (Gateway)" userId="03fd5f59-01c3-456d-9246-f61011a6db99" providerId="ADAL" clId="{40850391-29E1-50FC-9CA0-5B6029188492}" dt="2026-03-03T17:12:44.209" v="212"/>
          <ac:picMkLst>
            <pc:docMk/>
            <pc:sldMk cId="916806505" sldId="259"/>
            <ac:picMk id="7" creationId="{50F7E251-3701-E2CA-2658-1A51B608737E}"/>
          </ac:picMkLst>
        </pc:picChg>
        <pc:picChg chg="add del mod">
          <ac:chgData name="Cacioppo, Megan E (Gateway)" userId="03fd5f59-01c3-456d-9246-f61011a6db99" providerId="ADAL" clId="{40850391-29E1-50FC-9CA0-5B6029188492}" dt="2026-03-03T17:30:03.225" v="334" actId="478"/>
          <ac:picMkLst>
            <pc:docMk/>
            <pc:sldMk cId="916806505" sldId="259"/>
            <ac:picMk id="9" creationId="{D36E5B6C-58B3-A814-EEC1-EE8AC1B829C2}"/>
          </ac:picMkLst>
        </pc:picChg>
        <pc:picChg chg="add del mod">
          <ac:chgData name="Cacioppo, Megan E (Gateway)" userId="03fd5f59-01c3-456d-9246-f61011a6db99" providerId="ADAL" clId="{40850391-29E1-50FC-9CA0-5B6029188492}" dt="2026-03-03T17:30:01.990" v="333" actId="478"/>
          <ac:picMkLst>
            <pc:docMk/>
            <pc:sldMk cId="916806505" sldId="259"/>
            <ac:picMk id="11" creationId="{B05F3B17-1BAC-05A0-33E9-D8C4B6BDD19F}"/>
          </ac:picMkLst>
        </pc:picChg>
      </pc:sldChg>
      <pc:sldChg chg="addSp delSp modSp del mod modClrScheme chgLayout">
        <pc:chgData name="Cacioppo, Megan E (Gateway)" userId="03fd5f59-01c3-456d-9246-f61011a6db99" providerId="ADAL" clId="{40850391-29E1-50FC-9CA0-5B6029188492}" dt="2026-03-03T17:21:31.742" v="244" actId="2696"/>
        <pc:sldMkLst>
          <pc:docMk/>
          <pc:sldMk cId="2873966446" sldId="260"/>
        </pc:sldMkLst>
        <pc:spChg chg="mod ord">
          <ac:chgData name="Cacioppo, Megan E (Gateway)" userId="03fd5f59-01c3-456d-9246-f61011a6db99" providerId="ADAL" clId="{40850391-29E1-50FC-9CA0-5B6029188492}" dt="2026-03-03T17:17:30.816" v="238" actId="700"/>
          <ac:spMkLst>
            <pc:docMk/>
            <pc:sldMk cId="2873966446" sldId="260"/>
            <ac:spMk id="2" creationId="{93BEC0A6-A5CE-914E-9A9E-BB0E40137093}"/>
          </ac:spMkLst>
        </pc:spChg>
        <pc:spChg chg="mod ord">
          <ac:chgData name="Cacioppo, Megan E (Gateway)" userId="03fd5f59-01c3-456d-9246-f61011a6db99" providerId="ADAL" clId="{40850391-29E1-50FC-9CA0-5B6029188492}" dt="2026-03-03T17:17:35.828" v="240" actId="1076"/>
          <ac:spMkLst>
            <pc:docMk/>
            <pc:sldMk cId="2873966446" sldId="260"/>
            <ac:spMk id="3" creationId="{38025F87-E395-E545-BB3A-BF62703CCBBB}"/>
          </ac:spMkLst>
        </pc:spChg>
        <pc:spChg chg="mod ord">
          <ac:chgData name="Cacioppo, Megan E (Gateway)" userId="03fd5f59-01c3-456d-9246-f61011a6db99" providerId="ADAL" clId="{40850391-29E1-50FC-9CA0-5B6029188492}" dt="2026-03-03T17:17:38.047" v="241" actId="1076"/>
          <ac:spMkLst>
            <pc:docMk/>
            <pc:sldMk cId="2873966446" sldId="260"/>
            <ac:spMk id="4" creationId="{141D36D5-50E8-C945-95D9-AC162A32E5E9}"/>
          </ac:spMkLst>
        </pc:spChg>
        <pc:spChg chg="mod">
          <ac:chgData name="Cacioppo, Megan E (Gateway)" userId="03fd5f59-01c3-456d-9246-f61011a6db99" providerId="ADAL" clId="{40850391-29E1-50FC-9CA0-5B6029188492}" dt="2026-03-03T17:17:31.495" v="239"/>
          <ac:spMkLst>
            <pc:docMk/>
            <pc:sldMk cId="2873966446" sldId="260"/>
            <ac:spMk id="6" creationId="{23F50031-631F-8647-A41F-F8A79FFAAECA}"/>
          </ac:spMkLst>
        </pc:spChg>
        <pc:spChg chg="del">
          <ac:chgData name="Cacioppo, Megan E (Gateway)" userId="03fd5f59-01c3-456d-9246-f61011a6db99" providerId="ADAL" clId="{40850391-29E1-50FC-9CA0-5B6029188492}" dt="2026-03-03T17:13:19.319" v="223" actId="478"/>
          <ac:spMkLst>
            <pc:docMk/>
            <pc:sldMk cId="2873966446" sldId="260"/>
            <ac:spMk id="15" creationId="{A6790C53-F8BB-DF4A-8361-919F8B7F69D9}"/>
          </ac:spMkLst>
        </pc:spChg>
        <pc:grpChg chg="add mod">
          <ac:chgData name="Cacioppo, Megan E (Gateway)" userId="03fd5f59-01c3-456d-9246-f61011a6db99" providerId="ADAL" clId="{40850391-29E1-50FC-9CA0-5B6029188492}" dt="2026-03-03T17:17:31.495" v="239"/>
          <ac:grpSpMkLst>
            <pc:docMk/>
            <pc:sldMk cId="2873966446" sldId="260"/>
            <ac:grpSpMk id="5" creationId="{A8B5BE83-4366-399E-CE59-4CFA8EE63566}"/>
          </ac:grpSpMkLst>
        </pc:grpChg>
        <pc:picChg chg="mod">
          <ac:chgData name="Cacioppo, Megan E (Gateway)" userId="03fd5f59-01c3-456d-9246-f61011a6db99" providerId="ADAL" clId="{40850391-29E1-50FC-9CA0-5B6029188492}" dt="2026-03-03T17:17:31.495" v="239"/>
          <ac:picMkLst>
            <pc:docMk/>
            <pc:sldMk cId="2873966446" sldId="260"/>
            <ac:picMk id="7" creationId="{1DDE2092-4BF7-28CF-F562-A0299E9D433F}"/>
          </ac:picMkLst>
        </pc:picChg>
        <pc:picChg chg="mod">
          <ac:chgData name="Cacioppo, Megan E (Gateway)" userId="03fd5f59-01c3-456d-9246-f61011a6db99" providerId="ADAL" clId="{40850391-29E1-50FC-9CA0-5B6029188492}" dt="2026-03-03T17:17:31.495" v="239"/>
          <ac:picMkLst>
            <pc:docMk/>
            <pc:sldMk cId="2873966446" sldId="260"/>
            <ac:picMk id="8" creationId="{3F1EF336-B869-E2F1-D519-B672178F8351}"/>
          </ac:picMkLst>
        </pc:picChg>
      </pc:sldChg>
      <pc:sldChg chg="addSp modSp ord">
        <pc:chgData name="Cacioppo, Megan E (Gateway)" userId="03fd5f59-01c3-456d-9246-f61011a6db99" providerId="ADAL" clId="{40850391-29E1-50FC-9CA0-5B6029188492}" dt="2026-03-03T18:11:28.172" v="340" actId="20578"/>
        <pc:sldMkLst>
          <pc:docMk/>
          <pc:sldMk cId="1082579568" sldId="261"/>
        </pc:sldMkLst>
        <pc:spChg chg="mod">
          <ac:chgData name="Cacioppo, Megan E (Gateway)" userId="03fd5f59-01c3-456d-9246-f61011a6db99" providerId="ADAL" clId="{40850391-29E1-50FC-9CA0-5B6029188492}" dt="2026-03-03T17:17:13.491" v="235"/>
          <ac:spMkLst>
            <pc:docMk/>
            <pc:sldMk cId="1082579568" sldId="261"/>
            <ac:spMk id="3" creationId="{998FB253-3FB1-664E-022C-35E8D789C448}"/>
          </ac:spMkLst>
        </pc:spChg>
        <pc:grpChg chg="add mod">
          <ac:chgData name="Cacioppo, Megan E (Gateway)" userId="03fd5f59-01c3-456d-9246-f61011a6db99" providerId="ADAL" clId="{40850391-29E1-50FC-9CA0-5B6029188492}" dt="2026-03-03T17:17:13.491" v="235"/>
          <ac:grpSpMkLst>
            <pc:docMk/>
            <pc:sldMk cId="1082579568" sldId="261"/>
            <ac:grpSpMk id="2" creationId="{CE8C6A82-62BB-528E-04FE-28A954915E0B}"/>
          </ac:grpSpMkLst>
        </pc:grpChg>
        <pc:picChg chg="mod">
          <ac:chgData name="Cacioppo, Megan E (Gateway)" userId="03fd5f59-01c3-456d-9246-f61011a6db99" providerId="ADAL" clId="{40850391-29E1-50FC-9CA0-5B6029188492}" dt="2026-03-03T17:17:13.491" v="235"/>
          <ac:picMkLst>
            <pc:docMk/>
            <pc:sldMk cId="1082579568" sldId="261"/>
            <ac:picMk id="4" creationId="{EB4C4D5E-BF20-ED08-8D5D-A931505AA0B6}"/>
          </ac:picMkLst>
        </pc:picChg>
        <pc:picChg chg="mod">
          <ac:chgData name="Cacioppo, Megan E (Gateway)" userId="03fd5f59-01c3-456d-9246-f61011a6db99" providerId="ADAL" clId="{40850391-29E1-50FC-9CA0-5B6029188492}" dt="2026-03-03T17:17:13.491" v="235"/>
          <ac:picMkLst>
            <pc:docMk/>
            <pc:sldMk cId="1082579568" sldId="261"/>
            <ac:picMk id="5" creationId="{F0DF04C8-B8B6-1303-65E2-255FE7F08BDB}"/>
          </ac:picMkLst>
        </pc:picChg>
      </pc:sldChg>
      <pc:sldChg chg="addSp modSp mod modClrScheme chgLayout">
        <pc:chgData name="Cacioppo, Megan E (Gateway)" userId="03fd5f59-01c3-456d-9246-f61011a6db99" providerId="ADAL" clId="{40850391-29E1-50FC-9CA0-5B6029188492}" dt="2026-03-03T17:20:59.400" v="243" actId="1076"/>
        <pc:sldMkLst>
          <pc:docMk/>
          <pc:sldMk cId="3397677549" sldId="266"/>
        </pc:sldMkLst>
        <pc:spChg chg="mod ord">
          <ac:chgData name="Cacioppo, Megan E (Gateway)" userId="03fd5f59-01c3-456d-9246-f61011a6db99" providerId="ADAL" clId="{40850391-29E1-50FC-9CA0-5B6029188492}" dt="2026-03-03T17:20:59.400" v="243" actId="1076"/>
          <ac:spMkLst>
            <pc:docMk/>
            <pc:sldMk cId="3397677549" sldId="266"/>
            <ac:spMk id="2" creationId="{88DBE833-A922-5747-A36B-4314D3116822}"/>
          </ac:spMkLst>
        </pc:spChg>
        <pc:spChg chg="mod ord">
          <ac:chgData name="Cacioppo, Megan E (Gateway)" userId="03fd5f59-01c3-456d-9246-f61011a6db99" providerId="ADAL" clId="{40850391-29E1-50FC-9CA0-5B6029188492}" dt="2026-03-03T17:20:55.484" v="242" actId="1076"/>
          <ac:spMkLst>
            <pc:docMk/>
            <pc:sldMk cId="3397677549" sldId="266"/>
            <ac:spMk id="3" creationId="{38F3A7AD-BFCA-B14B-8363-A4C1A4B746A2}"/>
          </ac:spMkLst>
        </pc:spChg>
        <pc:spChg chg="mod">
          <ac:chgData name="Cacioppo, Megan E (Gateway)" userId="03fd5f59-01c3-456d-9246-f61011a6db99" providerId="ADAL" clId="{40850391-29E1-50FC-9CA0-5B6029188492}" dt="2026-03-03T17:17:21.577" v="237"/>
          <ac:spMkLst>
            <pc:docMk/>
            <pc:sldMk cId="3397677549" sldId="266"/>
            <ac:spMk id="5" creationId="{A5796EF9-E6F5-0996-1C8A-9A805636E51F}"/>
          </ac:spMkLst>
        </pc:spChg>
        <pc:spChg chg="mod ord">
          <ac:chgData name="Cacioppo, Megan E (Gateway)" userId="03fd5f59-01c3-456d-9246-f61011a6db99" providerId="ADAL" clId="{40850391-29E1-50FC-9CA0-5B6029188492}" dt="2026-03-03T17:17:20.197" v="236" actId="700"/>
          <ac:spMkLst>
            <pc:docMk/>
            <pc:sldMk cId="3397677549" sldId="266"/>
            <ac:spMk id="8" creationId="{1E758566-FAE7-1B41-AABE-FDB3CDFB0BC2}"/>
          </ac:spMkLst>
        </pc:spChg>
        <pc:grpChg chg="add mod">
          <ac:chgData name="Cacioppo, Megan E (Gateway)" userId="03fd5f59-01c3-456d-9246-f61011a6db99" providerId="ADAL" clId="{40850391-29E1-50FC-9CA0-5B6029188492}" dt="2026-03-03T17:17:21.577" v="237"/>
          <ac:grpSpMkLst>
            <pc:docMk/>
            <pc:sldMk cId="3397677549" sldId="266"/>
            <ac:grpSpMk id="4" creationId="{5690279C-2C08-7038-C59F-176B4D7B1684}"/>
          </ac:grpSpMkLst>
        </pc:grpChg>
        <pc:picChg chg="mod">
          <ac:chgData name="Cacioppo, Megan E (Gateway)" userId="03fd5f59-01c3-456d-9246-f61011a6db99" providerId="ADAL" clId="{40850391-29E1-50FC-9CA0-5B6029188492}" dt="2026-03-03T17:17:21.577" v="237"/>
          <ac:picMkLst>
            <pc:docMk/>
            <pc:sldMk cId="3397677549" sldId="266"/>
            <ac:picMk id="6" creationId="{DB151A5D-C74B-CA28-012E-0CB910F070DB}"/>
          </ac:picMkLst>
        </pc:picChg>
        <pc:picChg chg="mod">
          <ac:chgData name="Cacioppo, Megan E (Gateway)" userId="03fd5f59-01c3-456d-9246-f61011a6db99" providerId="ADAL" clId="{40850391-29E1-50FC-9CA0-5B6029188492}" dt="2026-03-03T17:17:21.577" v="237"/>
          <ac:picMkLst>
            <pc:docMk/>
            <pc:sldMk cId="3397677549" sldId="266"/>
            <ac:picMk id="7" creationId="{7AA7D9C7-FF57-04AD-6726-A9F5F839A455}"/>
          </ac:picMkLst>
        </pc:picChg>
      </pc:sldChg>
      <pc:sldChg chg="addSp modSp mod">
        <pc:chgData name="Cacioppo, Megan E (Gateway)" userId="03fd5f59-01c3-456d-9246-f61011a6db99" providerId="ADAL" clId="{40850391-29E1-50FC-9CA0-5B6029188492}" dt="2026-03-03T17:16:57.907" v="232"/>
        <pc:sldMkLst>
          <pc:docMk/>
          <pc:sldMk cId="671732486" sldId="267"/>
        </pc:sldMkLst>
        <pc:spChg chg="mod">
          <ac:chgData name="Cacioppo, Megan E (Gateway)" userId="03fd5f59-01c3-456d-9246-f61011a6db99" providerId="ADAL" clId="{40850391-29E1-50FC-9CA0-5B6029188492}" dt="2026-03-03T17:16:57.907" v="232"/>
          <ac:spMkLst>
            <pc:docMk/>
            <pc:sldMk cId="671732486" sldId="267"/>
            <ac:spMk id="4" creationId="{922A0025-0884-0730-F8BD-697C63F07DB8}"/>
          </ac:spMkLst>
        </pc:spChg>
        <pc:spChg chg="mod">
          <ac:chgData name="Cacioppo, Megan E (Gateway)" userId="03fd5f59-01c3-456d-9246-f61011a6db99" providerId="ADAL" clId="{40850391-29E1-50FC-9CA0-5B6029188492}" dt="2026-03-03T17:16:49.251" v="231" actId="1076"/>
          <ac:spMkLst>
            <pc:docMk/>
            <pc:sldMk cId="671732486" sldId="267"/>
            <ac:spMk id="13" creationId="{2F7EAA57-DE56-CA46-BAA1-5C2C5EAB102B}"/>
          </ac:spMkLst>
        </pc:spChg>
        <pc:grpChg chg="add mod">
          <ac:chgData name="Cacioppo, Megan E (Gateway)" userId="03fd5f59-01c3-456d-9246-f61011a6db99" providerId="ADAL" clId="{40850391-29E1-50FC-9CA0-5B6029188492}" dt="2026-03-03T17:16:57.907" v="232"/>
          <ac:grpSpMkLst>
            <pc:docMk/>
            <pc:sldMk cId="671732486" sldId="267"/>
            <ac:grpSpMk id="2" creationId="{2C97FFF3-DEC0-4914-6F3E-BD86483EE983}"/>
          </ac:grpSpMkLst>
        </pc:grpChg>
        <pc:picChg chg="mod">
          <ac:chgData name="Cacioppo, Megan E (Gateway)" userId="03fd5f59-01c3-456d-9246-f61011a6db99" providerId="ADAL" clId="{40850391-29E1-50FC-9CA0-5B6029188492}" dt="2026-03-03T17:16:57.907" v="232"/>
          <ac:picMkLst>
            <pc:docMk/>
            <pc:sldMk cId="671732486" sldId="267"/>
            <ac:picMk id="5" creationId="{0D89B886-F1E7-D6B9-D238-55B68F62152E}"/>
          </ac:picMkLst>
        </pc:picChg>
        <pc:picChg chg="mod">
          <ac:chgData name="Cacioppo, Megan E (Gateway)" userId="03fd5f59-01c3-456d-9246-f61011a6db99" providerId="ADAL" clId="{40850391-29E1-50FC-9CA0-5B6029188492}" dt="2026-03-03T17:16:57.907" v="232"/>
          <ac:picMkLst>
            <pc:docMk/>
            <pc:sldMk cId="671732486" sldId="267"/>
            <ac:picMk id="6" creationId="{8561217F-ADB0-BB0D-174E-A30869D173CF}"/>
          </ac:picMkLst>
        </pc:picChg>
      </pc:sldChg>
      <pc:sldChg chg="addSp modSp">
        <pc:chgData name="Cacioppo, Megan E (Gateway)" userId="03fd5f59-01c3-456d-9246-f61011a6db99" providerId="ADAL" clId="{40850391-29E1-50FC-9CA0-5B6029188492}" dt="2026-03-03T17:17:04.217" v="233"/>
        <pc:sldMkLst>
          <pc:docMk/>
          <pc:sldMk cId="2801579389" sldId="268"/>
        </pc:sldMkLst>
        <pc:spChg chg="mod">
          <ac:chgData name="Cacioppo, Megan E (Gateway)" userId="03fd5f59-01c3-456d-9246-f61011a6db99" providerId="ADAL" clId="{40850391-29E1-50FC-9CA0-5B6029188492}" dt="2026-03-03T17:17:04.217" v="233"/>
          <ac:spMkLst>
            <pc:docMk/>
            <pc:sldMk cId="2801579389" sldId="268"/>
            <ac:spMk id="8" creationId="{2FB3E749-4D11-FB7F-B4EC-88EF02E00163}"/>
          </ac:spMkLst>
        </pc:spChg>
        <pc:grpChg chg="add mod">
          <ac:chgData name="Cacioppo, Megan E (Gateway)" userId="03fd5f59-01c3-456d-9246-f61011a6db99" providerId="ADAL" clId="{40850391-29E1-50FC-9CA0-5B6029188492}" dt="2026-03-03T17:17:04.217" v="233"/>
          <ac:grpSpMkLst>
            <pc:docMk/>
            <pc:sldMk cId="2801579389" sldId="268"/>
            <ac:grpSpMk id="7" creationId="{CFA380C7-6963-CF98-7456-E953FE9B7DDA}"/>
          </ac:grpSpMkLst>
        </pc:grpChg>
        <pc:picChg chg="mod">
          <ac:chgData name="Cacioppo, Megan E (Gateway)" userId="03fd5f59-01c3-456d-9246-f61011a6db99" providerId="ADAL" clId="{40850391-29E1-50FC-9CA0-5B6029188492}" dt="2026-03-03T17:17:04.217" v="233"/>
          <ac:picMkLst>
            <pc:docMk/>
            <pc:sldMk cId="2801579389" sldId="268"/>
            <ac:picMk id="9" creationId="{2217AA14-D6E3-AD2E-3B63-A95B974EC617}"/>
          </ac:picMkLst>
        </pc:picChg>
        <pc:picChg chg="mod">
          <ac:chgData name="Cacioppo, Megan E (Gateway)" userId="03fd5f59-01c3-456d-9246-f61011a6db99" providerId="ADAL" clId="{40850391-29E1-50FC-9CA0-5B6029188492}" dt="2026-03-03T17:17:04.217" v="233"/>
          <ac:picMkLst>
            <pc:docMk/>
            <pc:sldMk cId="2801579389" sldId="268"/>
            <ac:picMk id="10" creationId="{717F8418-B177-1B51-8B21-46DD3E2BF2F0}"/>
          </ac:picMkLst>
        </pc:picChg>
      </pc:sldChg>
      <pc:sldChg chg="addSp modSp ord">
        <pc:chgData name="Cacioppo, Megan E (Gateway)" userId="03fd5f59-01c3-456d-9246-f61011a6db99" providerId="ADAL" clId="{40850391-29E1-50FC-9CA0-5B6029188492}" dt="2026-03-03T18:13:36.527" v="354" actId="20578"/>
        <pc:sldMkLst>
          <pc:docMk/>
          <pc:sldMk cId="1508258539" sldId="269"/>
        </pc:sldMkLst>
        <pc:spChg chg="mod">
          <ac:chgData name="Cacioppo, Megan E (Gateway)" userId="03fd5f59-01c3-456d-9246-f61011a6db99" providerId="ADAL" clId="{40850391-29E1-50FC-9CA0-5B6029188492}" dt="2026-03-03T17:17:05.832" v="234"/>
          <ac:spMkLst>
            <pc:docMk/>
            <pc:sldMk cId="1508258539" sldId="269"/>
            <ac:spMk id="5" creationId="{6C49BC8B-12E1-DB60-4A0F-C776F9CA370F}"/>
          </ac:spMkLst>
        </pc:spChg>
        <pc:grpChg chg="add mod">
          <ac:chgData name="Cacioppo, Megan E (Gateway)" userId="03fd5f59-01c3-456d-9246-f61011a6db99" providerId="ADAL" clId="{40850391-29E1-50FC-9CA0-5B6029188492}" dt="2026-03-03T17:17:05.832" v="234"/>
          <ac:grpSpMkLst>
            <pc:docMk/>
            <pc:sldMk cId="1508258539" sldId="269"/>
            <ac:grpSpMk id="4" creationId="{0F1B53F6-6965-AD75-C3FE-CFD381541247}"/>
          </ac:grpSpMkLst>
        </pc:grpChg>
        <pc:picChg chg="mod">
          <ac:chgData name="Cacioppo, Megan E (Gateway)" userId="03fd5f59-01c3-456d-9246-f61011a6db99" providerId="ADAL" clId="{40850391-29E1-50FC-9CA0-5B6029188492}" dt="2026-03-03T17:17:05.832" v="234"/>
          <ac:picMkLst>
            <pc:docMk/>
            <pc:sldMk cId="1508258539" sldId="269"/>
            <ac:picMk id="6" creationId="{F8931428-2A4D-628B-8A18-6541086537C8}"/>
          </ac:picMkLst>
        </pc:picChg>
        <pc:picChg chg="mod">
          <ac:chgData name="Cacioppo, Megan E (Gateway)" userId="03fd5f59-01c3-456d-9246-f61011a6db99" providerId="ADAL" clId="{40850391-29E1-50FC-9CA0-5B6029188492}" dt="2026-03-03T17:17:05.832" v="234"/>
          <ac:picMkLst>
            <pc:docMk/>
            <pc:sldMk cId="1508258539" sldId="269"/>
            <ac:picMk id="7" creationId="{76501A13-6C17-AE30-780B-FB3240E94069}"/>
          </ac:picMkLst>
        </pc:picChg>
      </pc:sldChg>
      <pc:sldChg chg="addSp delSp modSp new mod modClrScheme chgLayout">
        <pc:chgData name="Cacioppo, Megan E (Gateway)" userId="03fd5f59-01c3-456d-9246-f61011a6db99" providerId="ADAL" clId="{40850391-29E1-50FC-9CA0-5B6029188492}" dt="2026-03-03T17:12:41.071" v="211" actId="164"/>
        <pc:sldMkLst>
          <pc:docMk/>
          <pc:sldMk cId="3956256777" sldId="270"/>
        </pc:sldMkLst>
        <pc:spChg chg="del">
          <ac:chgData name="Cacioppo, Megan E (Gateway)" userId="03fd5f59-01c3-456d-9246-f61011a6db99" providerId="ADAL" clId="{40850391-29E1-50FC-9CA0-5B6029188492}" dt="2026-03-03T17:09:51.702" v="134" actId="700"/>
          <ac:spMkLst>
            <pc:docMk/>
            <pc:sldMk cId="3956256777" sldId="270"/>
            <ac:spMk id="2" creationId="{A3F6C08F-742B-EB8D-50D2-83578B12D1EA}"/>
          </ac:spMkLst>
        </pc:spChg>
        <pc:spChg chg="del">
          <ac:chgData name="Cacioppo, Megan E (Gateway)" userId="03fd5f59-01c3-456d-9246-f61011a6db99" providerId="ADAL" clId="{40850391-29E1-50FC-9CA0-5B6029188492}" dt="2026-03-03T17:09:51.702" v="134" actId="700"/>
          <ac:spMkLst>
            <pc:docMk/>
            <pc:sldMk cId="3956256777" sldId="270"/>
            <ac:spMk id="3" creationId="{E26E1B86-5381-95D9-B90E-569DFD2AD00C}"/>
          </ac:spMkLst>
        </pc:spChg>
        <pc:spChg chg="add mod">
          <ac:chgData name="Cacioppo, Megan E (Gateway)" userId="03fd5f59-01c3-456d-9246-f61011a6db99" providerId="ADAL" clId="{40850391-29E1-50FC-9CA0-5B6029188492}" dt="2026-03-03T17:09:55.314" v="135" actId="700"/>
          <ac:spMkLst>
            <pc:docMk/>
            <pc:sldMk cId="3956256777" sldId="270"/>
            <ac:spMk id="4" creationId="{E25259FF-3B5E-6AC8-4476-D908422BDBC8}"/>
          </ac:spMkLst>
        </pc:spChg>
        <pc:spChg chg="add mod">
          <ac:chgData name="Cacioppo, Megan E (Gateway)" userId="03fd5f59-01c3-456d-9246-f61011a6db99" providerId="ADAL" clId="{40850391-29E1-50FC-9CA0-5B6029188492}" dt="2026-03-03T17:10:10.757" v="138" actId="14100"/>
          <ac:spMkLst>
            <pc:docMk/>
            <pc:sldMk cId="3956256777" sldId="270"/>
            <ac:spMk id="5" creationId="{1AC058D0-2491-430F-E233-F73A1812B9D0}"/>
          </ac:spMkLst>
        </pc:spChg>
        <pc:spChg chg="add del mod">
          <ac:chgData name="Cacioppo, Megan E (Gateway)" userId="03fd5f59-01c3-456d-9246-f61011a6db99" providerId="ADAL" clId="{40850391-29E1-50FC-9CA0-5B6029188492}" dt="2026-03-03T17:10:07.858" v="137" actId="478"/>
          <ac:spMkLst>
            <pc:docMk/>
            <pc:sldMk cId="3956256777" sldId="270"/>
            <ac:spMk id="7" creationId="{1AD77E96-410F-F807-3A5A-04DC60EA5F37}"/>
          </ac:spMkLst>
        </pc:spChg>
        <pc:spChg chg="add mod">
          <ac:chgData name="Cacioppo, Megan E (Gateway)" userId="03fd5f59-01c3-456d-9246-f61011a6db99" providerId="ADAL" clId="{40850391-29E1-50FC-9CA0-5B6029188492}" dt="2026-03-03T17:12:26.843" v="208" actId="688"/>
          <ac:spMkLst>
            <pc:docMk/>
            <pc:sldMk cId="3956256777" sldId="270"/>
            <ac:spMk id="8" creationId="{C18EAF74-B381-E4FA-D108-A85E1C258671}"/>
          </ac:spMkLst>
        </pc:spChg>
        <pc:spChg chg="add mod">
          <ac:chgData name="Cacioppo, Megan E (Gateway)" userId="03fd5f59-01c3-456d-9246-f61011a6db99" providerId="ADAL" clId="{40850391-29E1-50FC-9CA0-5B6029188492}" dt="2026-03-03T17:11:40.472" v="185" actId="20577"/>
          <ac:spMkLst>
            <pc:docMk/>
            <pc:sldMk cId="3956256777" sldId="270"/>
            <ac:spMk id="9" creationId="{B6386CBC-75C6-A8DD-994C-27120A6D6FDC}"/>
          </ac:spMkLst>
        </pc:spChg>
        <pc:grpChg chg="add">
          <ac:chgData name="Cacioppo, Megan E (Gateway)" userId="03fd5f59-01c3-456d-9246-f61011a6db99" providerId="ADAL" clId="{40850391-29E1-50FC-9CA0-5B6029188492}" dt="2026-03-03T17:12:41.071" v="211" actId="164"/>
          <ac:grpSpMkLst>
            <pc:docMk/>
            <pc:sldMk cId="3956256777" sldId="270"/>
            <ac:grpSpMk id="11" creationId="{A05A9944-6AC6-62E8-75AC-D7A3F7480281}"/>
          </ac:grpSpMkLst>
        </pc:grpChg>
        <pc:picChg chg="add mod">
          <ac:chgData name="Cacioppo, Megan E (Gateway)" userId="03fd5f59-01c3-456d-9246-f61011a6db99" providerId="ADAL" clId="{40850391-29E1-50FC-9CA0-5B6029188492}" dt="2026-03-03T17:11:24.545" v="171" actId="1076"/>
          <ac:picMkLst>
            <pc:docMk/>
            <pc:sldMk cId="3956256777" sldId="270"/>
            <ac:picMk id="6" creationId="{D082B49F-83DE-44BE-D9B7-78A6CF2E558E}"/>
          </ac:picMkLst>
        </pc:picChg>
        <pc:picChg chg="add mod modCrop">
          <ac:chgData name="Cacioppo, Megan E (Gateway)" userId="03fd5f59-01c3-456d-9246-f61011a6db99" providerId="ADAL" clId="{40850391-29E1-50FC-9CA0-5B6029188492}" dt="2026-03-03T17:12:32.928" v="210" actId="688"/>
          <ac:picMkLst>
            <pc:docMk/>
            <pc:sldMk cId="3956256777" sldId="270"/>
            <ac:picMk id="10" creationId="{60071046-00B2-1B70-AD95-353690F90AE8}"/>
          </ac:picMkLst>
        </pc:picChg>
      </pc:sldChg>
      <pc:sldChg chg="addSp delSp modSp add mod">
        <pc:chgData name="Cacioppo, Megan E (Gateway)" userId="03fd5f59-01c3-456d-9246-f61011a6db99" providerId="ADAL" clId="{40850391-29E1-50FC-9CA0-5B6029188492}" dt="2026-03-03T18:12:31.860" v="350" actId="20577"/>
        <pc:sldMkLst>
          <pc:docMk/>
          <pc:sldMk cId="3807450389" sldId="271"/>
        </pc:sldMkLst>
        <pc:spChg chg="del">
          <ac:chgData name="Cacioppo, Megan E (Gateway)" userId="03fd5f59-01c3-456d-9246-f61011a6db99" providerId="ADAL" clId="{40850391-29E1-50FC-9CA0-5B6029188492}" dt="2026-03-03T17:14:08.011" v="225" actId="478"/>
          <ac:spMkLst>
            <pc:docMk/>
            <pc:sldMk cId="3807450389" sldId="271"/>
            <ac:spMk id="2" creationId="{D911ECA5-4040-6142-CFEE-CC9DD0FE50BE}"/>
          </ac:spMkLst>
        </pc:spChg>
        <pc:spChg chg="del">
          <ac:chgData name="Cacioppo, Megan E (Gateway)" userId="03fd5f59-01c3-456d-9246-f61011a6db99" providerId="ADAL" clId="{40850391-29E1-50FC-9CA0-5B6029188492}" dt="2026-03-03T17:14:08.011" v="225" actId="478"/>
          <ac:spMkLst>
            <pc:docMk/>
            <pc:sldMk cId="3807450389" sldId="271"/>
            <ac:spMk id="5" creationId="{DCE6AA5A-EAD5-A4C9-B729-0661235AE31F}"/>
          </ac:spMkLst>
        </pc:spChg>
        <pc:spChg chg="add del mod">
          <ac:chgData name="Cacioppo, Megan E (Gateway)" userId="03fd5f59-01c3-456d-9246-f61011a6db99" providerId="ADAL" clId="{40850391-29E1-50FC-9CA0-5B6029188492}" dt="2026-03-03T17:14:09.428" v="226" actId="478"/>
          <ac:spMkLst>
            <pc:docMk/>
            <pc:sldMk cId="3807450389" sldId="271"/>
            <ac:spMk id="9" creationId="{22B00A60-3A60-CEF2-F1AC-0593B7C5F728}"/>
          </ac:spMkLst>
        </pc:spChg>
        <pc:spChg chg="add mod">
          <ac:chgData name="Cacioppo, Megan E (Gateway)" userId="03fd5f59-01c3-456d-9246-f61011a6db99" providerId="ADAL" clId="{40850391-29E1-50FC-9CA0-5B6029188492}" dt="2026-03-03T18:12:31.860" v="350" actId="20577"/>
          <ac:spMkLst>
            <pc:docMk/>
            <pc:sldMk cId="3807450389" sldId="271"/>
            <ac:spMk id="10" creationId="{77913461-E27C-5F0C-A9A5-5A0B590D3498}"/>
          </ac:spMkLst>
        </pc:spChg>
        <pc:spChg chg="add mod">
          <ac:chgData name="Cacioppo, Megan E (Gateway)" userId="03fd5f59-01c3-456d-9246-f61011a6db99" providerId="ADAL" clId="{40850391-29E1-50FC-9CA0-5B6029188492}" dt="2026-03-03T17:14:09.815" v="227"/>
          <ac:spMkLst>
            <pc:docMk/>
            <pc:sldMk cId="3807450389" sldId="271"/>
            <ac:spMk id="11" creationId="{91BBF660-DA4E-E63C-C1AC-A3E7467A2FBC}"/>
          </ac:spMkLst>
        </pc:spChg>
        <pc:spChg chg="add mod">
          <ac:chgData name="Cacioppo, Megan E (Gateway)" userId="03fd5f59-01c3-456d-9246-f61011a6db99" providerId="ADAL" clId="{40850391-29E1-50FC-9CA0-5B6029188492}" dt="2026-03-03T17:14:09.815" v="227"/>
          <ac:spMkLst>
            <pc:docMk/>
            <pc:sldMk cId="3807450389" sldId="271"/>
            <ac:spMk id="12" creationId="{4614D7E2-0EA2-47DB-BEC7-5004E117C12A}"/>
          </ac:spMkLst>
        </pc:spChg>
      </pc:sldChg>
      <pc:sldChg chg="modSp add mod ord">
        <pc:chgData name="Cacioppo, Megan E (Gateway)" userId="03fd5f59-01c3-456d-9246-f61011a6db99" providerId="ADAL" clId="{40850391-29E1-50FC-9CA0-5B6029188492}" dt="2026-03-03T18:13:53.357" v="371" actId="1076"/>
        <pc:sldMkLst>
          <pc:docMk/>
          <pc:sldMk cId="2436630017" sldId="272"/>
        </pc:sldMkLst>
        <pc:spChg chg="mod">
          <ac:chgData name="Cacioppo, Megan E (Gateway)" userId="03fd5f59-01c3-456d-9246-f61011a6db99" providerId="ADAL" clId="{40850391-29E1-50FC-9CA0-5B6029188492}" dt="2026-03-03T18:13:53.357" v="371" actId="1076"/>
          <ac:spMkLst>
            <pc:docMk/>
            <pc:sldMk cId="2436630017" sldId="272"/>
            <ac:spMk id="2" creationId="{926F18FA-08D5-88AF-62E3-17727FE8AB55}"/>
          </ac:spMkLst>
        </pc:spChg>
      </pc:sldChg>
      <pc:sldChg chg="delSp add del mod">
        <pc:chgData name="Cacioppo, Megan E (Gateway)" userId="03fd5f59-01c3-456d-9246-f61011a6db99" providerId="ADAL" clId="{40850391-29E1-50FC-9CA0-5B6029188492}" dt="2026-03-03T17:21:31.742" v="244" actId="2696"/>
        <pc:sldMkLst>
          <pc:docMk/>
          <pc:sldMk cId="2742147858" sldId="272"/>
        </pc:sldMkLst>
        <pc:spChg chg="del">
          <ac:chgData name="Cacioppo, Megan E (Gateway)" userId="03fd5f59-01c3-456d-9246-f61011a6db99" providerId="ADAL" clId="{40850391-29E1-50FC-9CA0-5B6029188492}" dt="2026-03-03T17:16:19.616" v="229" actId="478"/>
          <ac:spMkLst>
            <pc:docMk/>
            <pc:sldMk cId="2742147858" sldId="272"/>
            <ac:spMk id="12" creationId="{FF574491-F289-0B81-7B19-74799E271ECF}"/>
          </ac:spMkLst>
        </pc:spChg>
      </pc:sldChg>
      <pc:sldChg chg="add del">
        <pc:chgData name="Cacioppo, Megan E (Gateway)" userId="03fd5f59-01c3-456d-9246-f61011a6db99" providerId="ADAL" clId="{40850391-29E1-50FC-9CA0-5B6029188492}" dt="2026-03-03T17:30:51.815" v="339" actId="2696"/>
        <pc:sldMkLst>
          <pc:docMk/>
          <pc:sldMk cId="0" sldId="287"/>
        </pc:sldMkLst>
      </pc:sldChg>
      <pc:sldMasterChg chg="delSp mod delSldLayout modSldLayout">
        <pc:chgData name="Cacioppo, Megan E (Gateway)" userId="03fd5f59-01c3-456d-9246-f61011a6db99" providerId="ADAL" clId="{40850391-29E1-50FC-9CA0-5B6029188492}" dt="2026-03-03T17:30:51.815" v="339" actId="2696"/>
        <pc:sldMasterMkLst>
          <pc:docMk/>
          <pc:sldMasterMk cId="2937971482" sldId="2147483648"/>
        </pc:sldMasterMkLst>
        <pc:spChg chg="del">
          <ac:chgData name="Cacioppo, Megan E (Gateway)" userId="03fd5f59-01c3-456d-9246-f61011a6db99" providerId="ADAL" clId="{40850391-29E1-50FC-9CA0-5B6029188492}" dt="2026-03-03T17:09:21.182" v="130" actId="21"/>
          <ac:spMkLst>
            <pc:docMk/>
            <pc:sldMasterMk cId="2937971482" sldId="2147483648"/>
            <ac:spMk id="4" creationId="{6D700543-1519-782F-129B-7887C59BEABC}"/>
          </ac:spMkLst>
        </pc:spChg>
        <pc:spChg chg="del">
          <ac:chgData name="Cacioppo, Megan E (Gateway)" userId="03fd5f59-01c3-456d-9246-f61011a6db99" providerId="ADAL" clId="{40850391-29E1-50FC-9CA0-5B6029188492}" dt="2026-03-03T17:09:21.182" v="130" actId="21"/>
          <ac:spMkLst>
            <pc:docMk/>
            <pc:sldMasterMk cId="2937971482" sldId="2147483648"/>
            <ac:spMk id="7" creationId="{1A9E7CDF-BF4E-E760-72C8-ADD0C55171F8}"/>
          </ac:spMkLst>
        </pc:spChg>
        <pc:picChg chg="del">
          <ac:chgData name="Cacioppo, Megan E (Gateway)" userId="03fd5f59-01c3-456d-9246-f61011a6db99" providerId="ADAL" clId="{40850391-29E1-50FC-9CA0-5B6029188492}" dt="2026-03-03T17:09:21.182" v="130" actId="21"/>
          <ac:picMkLst>
            <pc:docMk/>
            <pc:sldMasterMk cId="2937971482" sldId="2147483648"/>
            <ac:picMk id="6" creationId="{1CF2F952-DFDB-F649-03A0-266E9CCE850A}"/>
          </ac:picMkLst>
        </pc:picChg>
        <pc:cxnChg chg="del">
          <ac:chgData name="Cacioppo, Megan E (Gateway)" userId="03fd5f59-01c3-456d-9246-f61011a6db99" providerId="ADAL" clId="{40850391-29E1-50FC-9CA0-5B6029188492}" dt="2026-03-03T17:09:22.604" v="131" actId="478"/>
          <ac:cxnSpMkLst>
            <pc:docMk/>
            <pc:sldMasterMk cId="2937971482" sldId="2147483648"/>
            <ac:cxnSpMk id="8" creationId="{E86859F1-2F91-079C-0B9D-E645042B4D6C}"/>
          </ac:cxnSpMkLst>
        </pc:cxnChg>
        <pc:sldLayoutChg chg="delSp modSp mod">
          <pc:chgData name="Cacioppo, Megan E (Gateway)" userId="03fd5f59-01c3-456d-9246-f61011a6db99" providerId="ADAL" clId="{40850391-29E1-50FC-9CA0-5B6029188492}" dt="2026-03-03T17:08:57.021" v="129" actId="478"/>
          <pc:sldLayoutMkLst>
            <pc:docMk/>
            <pc:sldMasterMk cId="2937971482" sldId="2147483648"/>
            <pc:sldLayoutMk cId="3912402665" sldId="2147483650"/>
          </pc:sldLayoutMkLst>
          <pc:spChg chg="del mod">
            <ac:chgData name="Cacioppo, Megan E (Gateway)" userId="03fd5f59-01c3-456d-9246-f61011a6db99" providerId="ADAL" clId="{40850391-29E1-50FC-9CA0-5B6029188492}" dt="2026-03-03T17:08:47.176" v="127" actId="478"/>
            <ac:spMkLst>
              <pc:docMk/>
              <pc:sldMasterMk cId="2937971482" sldId="2147483648"/>
              <pc:sldLayoutMk cId="3912402665" sldId="2147483650"/>
              <ac:spMk id="4" creationId="{3A8DE521-1EAE-4F2D-4F9A-FA45FC70BF54}"/>
            </ac:spMkLst>
          </pc:spChg>
          <pc:cxnChg chg="del mod">
            <ac:chgData name="Cacioppo, Megan E (Gateway)" userId="03fd5f59-01c3-456d-9246-f61011a6db99" providerId="ADAL" clId="{40850391-29E1-50FC-9CA0-5B6029188492}" dt="2026-03-03T17:08:57.021" v="129" actId="478"/>
            <ac:cxnSpMkLst>
              <pc:docMk/>
              <pc:sldMasterMk cId="2937971482" sldId="2147483648"/>
              <pc:sldLayoutMk cId="3912402665" sldId="2147483650"/>
              <ac:cxnSpMk id="8" creationId="{69618D60-34A7-2BE6-6762-47FA4E2F63FC}"/>
            </ac:cxnSpMkLst>
          </pc:cxnChg>
        </pc:sldLayoutChg>
        <pc:sldLayoutChg chg="del">
          <pc:chgData name="Cacioppo, Megan E (Gateway)" userId="03fd5f59-01c3-456d-9246-f61011a6db99" providerId="ADAL" clId="{40850391-29E1-50FC-9CA0-5B6029188492}" dt="2026-03-03T17:30:51.815" v="339" actId="2696"/>
          <pc:sldLayoutMkLst>
            <pc:docMk/>
            <pc:sldMasterMk cId="2937971482" sldId="2147483648"/>
            <pc:sldLayoutMk cId="3802922450" sldId="214748366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D703BC-FD2F-C5DA-EAF1-726ED69AB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098FB0-9520-8048-5E58-3343C772A6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A70D11-B438-714D-C796-A0A6A1D792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A4AFF-342D-2A4F-BE07-2A0702F8F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63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 Regular"/>
              </a:defRPr>
            </a:lvl1pPr>
          </a:lstStyle>
          <a:p>
            <a:fld id="{0239D73C-AF14-7643-8BC7-209F4FB10DDF}" type="datetimeFigureOut">
              <a:rPr lang="en-US" smtClean="0"/>
              <a:pPr/>
              <a:t>3/3/26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 Regular"/>
              </a:defRPr>
            </a:lvl1pPr>
          </a:lstStyle>
          <a:p>
            <a:fld id="{F52A25F9-16D3-E64A-8639-7B020C319E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973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58368" y="3968496"/>
            <a:ext cx="6638544" cy="1650381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2800" b="0" i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 dirty="0"/>
              <a:t>Sub-topic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58368" y="1490472"/>
            <a:ext cx="6638544" cy="2386584"/>
          </a:xfrm>
          <a:prstGeom prst="rect">
            <a:avLst/>
          </a:prstGeom>
          <a:ln>
            <a:noFill/>
          </a:ln>
        </p:spPr>
        <p:txBody>
          <a:bodyPr lIns="0" anchor="b">
            <a:noAutofit/>
          </a:bodyPr>
          <a:lstStyle>
            <a:lvl1pPr algn="l">
              <a:lnSpc>
                <a:spcPts val="5800"/>
              </a:lnSpc>
              <a:defRPr sz="6000" b="1" i="0" cap="all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4DC0EF-D69F-CF07-BCA6-CD0A52517C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5305" y="6087291"/>
            <a:ext cx="1230573" cy="357086"/>
          </a:xfrm>
          <a:prstGeom prst="rect">
            <a:avLst/>
          </a:prstGeom>
        </p:spPr>
      </p:pic>
      <p:sp>
        <p:nvSpPr>
          <p:cNvPr id="3" name="Sub-topic">
            <a:extLst>
              <a:ext uri="{FF2B5EF4-FFF2-40B4-BE49-F238E27FC236}">
                <a16:creationId xmlns:a16="http://schemas.microsoft.com/office/drawing/2014/main" id="{B7AB7721-1CC9-F5AF-44AF-FF32C9F807DC}"/>
              </a:ext>
            </a:extLst>
          </p:cNvPr>
          <p:cNvSpPr txBox="1">
            <a:spLocks/>
          </p:cNvSpPr>
          <p:nvPr userDrawn="1"/>
        </p:nvSpPr>
        <p:spPr>
          <a:xfrm>
            <a:off x="2025614" y="6114834"/>
            <a:ext cx="6638544" cy="36564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6858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i="1" spc="100" baseline="0" dirty="0">
                <a:latin typeface="+mj-lt"/>
              </a:rPr>
              <a:t>Your Community. Your College.</a:t>
            </a:r>
          </a:p>
        </p:txBody>
      </p:sp>
    </p:spTree>
    <p:extLst>
      <p:ext uri="{BB962C8B-B14F-4D97-AF65-F5344CB8AC3E}">
        <p14:creationId xmlns:p14="http://schemas.microsoft.com/office/powerpoint/2010/main" val="382541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58368" y="1490663"/>
            <a:ext cx="6638544" cy="2387600"/>
          </a:xfrm>
          <a:prstGeom prst="rect">
            <a:avLst/>
          </a:prstGeom>
          <a:ln>
            <a:noFill/>
          </a:ln>
        </p:spPr>
        <p:txBody>
          <a:bodyPr lIns="0" anchor="b">
            <a:noAutofit/>
          </a:bodyPr>
          <a:lstStyle>
            <a:lvl1pPr algn="l">
              <a:lnSpc>
                <a:spcPts val="5800"/>
              </a:lnSpc>
              <a:defRPr sz="6000" b="1" i="0" cap="all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8368" y="3970337"/>
            <a:ext cx="6638544" cy="2212976"/>
          </a:xfrm>
          <a:prstGeom prst="rect">
            <a:avLst/>
          </a:prstGeom>
          <a:ln>
            <a:noFill/>
          </a:ln>
        </p:spPr>
        <p:txBody>
          <a:bodyPr lIns="0">
            <a:noAutofit/>
          </a:bodyPr>
          <a:lstStyle>
            <a:lvl1pPr marL="0" indent="0" algn="l">
              <a:buNone/>
              <a:defRPr sz="2800" b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D74296-F69F-5601-B57B-0CFC95DEF13C}"/>
              </a:ext>
            </a:extLst>
          </p:cNvPr>
          <p:cNvCxnSpPr/>
          <p:nvPr userDrawn="1"/>
        </p:nvCxnSpPr>
        <p:spPr>
          <a:xfrm>
            <a:off x="0" y="927464"/>
            <a:ext cx="12192000" cy="0"/>
          </a:xfrm>
          <a:prstGeom prst="line">
            <a:avLst/>
          </a:prstGeom>
          <a:ln w="19050">
            <a:solidFill>
              <a:srgbClr val="00988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2049F-7F34-5D48-8F72-755B85F3E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499616"/>
            <a:ext cx="6951472" cy="590931"/>
          </a:xfrm>
        </p:spPr>
        <p:txBody>
          <a:bodyPr/>
          <a:lstStyle>
            <a:lvl1pPr>
              <a:defRPr>
                <a:solidFill>
                  <a:srgbClr val="00988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46810-DD61-C649-9461-59FA66CD2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185416"/>
            <a:ext cx="6951472" cy="396824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420E5-CF10-E744-8836-DA131F3DFE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EB53C135-CEC6-A548-8917-8F7FEB82358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30B25F-5E53-B057-6F72-226D796CBE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6631" y="307621"/>
            <a:ext cx="1230573" cy="357086"/>
          </a:xfrm>
          <a:prstGeom prst="rect">
            <a:avLst/>
          </a:prstGeom>
        </p:spPr>
      </p:pic>
      <p:sp>
        <p:nvSpPr>
          <p:cNvPr id="7" name="Sub-topic">
            <a:extLst>
              <a:ext uri="{FF2B5EF4-FFF2-40B4-BE49-F238E27FC236}">
                <a16:creationId xmlns:a16="http://schemas.microsoft.com/office/drawing/2014/main" id="{FF7879CB-3963-5F40-C335-A227BCF2E085}"/>
              </a:ext>
            </a:extLst>
          </p:cNvPr>
          <p:cNvSpPr txBox="1">
            <a:spLocks/>
          </p:cNvSpPr>
          <p:nvPr userDrawn="1"/>
        </p:nvSpPr>
        <p:spPr>
          <a:xfrm>
            <a:off x="1746940" y="335164"/>
            <a:ext cx="6638544" cy="36564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6858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i="1" spc="100" baseline="0" dirty="0">
                <a:solidFill>
                  <a:srgbClr val="F0C005"/>
                </a:solidFill>
                <a:latin typeface="+mj-lt"/>
              </a:rPr>
              <a:t>Your Community. Your College.</a:t>
            </a:r>
          </a:p>
        </p:txBody>
      </p:sp>
    </p:spTree>
    <p:extLst>
      <p:ext uri="{BB962C8B-B14F-4D97-AF65-F5344CB8AC3E}">
        <p14:creationId xmlns:p14="http://schemas.microsoft.com/office/powerpoint/2010/main" val="3912402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ed Li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2049F-7F34-5D48-8F72-755B85F3E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499616"/>
            <a:ext cx="6951472" cy="590931"/>
          </a:xfrm>
        </p:spPr>
        <p:txBody>
          <a:bodyPr/>
          <a:lstStyle>
            <a:lvl1pPr>
              <a:defRPr>
                <a:solidFill>
                  <a:srgbClr val="00988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46810-DD61-C649-9461-59FA66CD2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185416"/>
            <a:ext cx="6951472" cy="396824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51F46-BA21-2546-AE85-93B56EC061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EB53C135-CEC6-A548-8917-8F7FEB82358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163CDC-E40B-DB28-0748-2319A9DCEF81}"/>
              </a:ext>
            </a:extLst>
          </p:cNvPr>
          <p:cNvSpPr/>
          <p:nvPr userDrawn="1"/>
        </p:nvSpPr>
        <p:spPr>
          <a:xfrm>
            <a:off x="1" y="1"/>
            <a:ext cx="12192000" cy="1084216"/>
          </a:xfrm>
          <a:prstGeom prst="rect">
            <a:avLst/>
          </a:prstGeom>
          <a:solidFill>
            <a:srgbClr val="2D318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6B4B24-7FCC-5919-16AF-B0552305E2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6631" y="307621"/>
            <a:ext cx="1230573" cy="357086"/>
          </a:xfrm>
          <a:prstGeom prst="rect">
            <a:avLst/>
          </a:prstGeom>
        </p:spPr>
      </p:pic>
      <p:sp>
        <p:nvSpPr>
          <p:cNvPr id="7" name="Sub-topic">
            <a:extLst>
              <a:ext uri="{FF2B5EF4-FFF2-40B4-BE49-F238E27FC236}">
                <a16:creationId xmlns:a16="http://schemas.microsoft.com/office/drawing/2014/main" id="{E60565D1-EB61-5CEA-7605-51F4BC72109F}"/>
              </a:ext>
            </a:extLst>
          </p:cNvPr>
          <p:cNvSpPr txBox="1">
            <a:spLocks/>
          </p:cNvSpPr>
          <p:nvPr userDrawn="1"/>
        </p:nvSpPr>
        <p:spPr>
          <a:xfrm>
            <a:off x="1746940" y="335164"/>
            <a:ext cx="6638544" cy="36564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None/>
              <a:defRPr sz="2800" b="0" i="0" kern="120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6858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i="1" spc="100" baseline="0" dirty="0">
                <a:solidFill>
                  <a:srgbClr val="F0C005"/>
                </a:solidFill>
                <a:latin typeface="+mj-lt"/>
              </a:rPr>
              <a:t>Your Community. Your College.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5A2D876-9797-9778-DF1F-8E57F4AC6180}"/>
              </a:ext>
            </a:extLst>
          </p:cNvPr>
          <p:cNvCxnSpPr/>
          <p:nvPr userDrawn="1"/>
        </p:nvCxnSpPr>
        <p:spPr>
          <a:xfrm>
            <a:off x="0" y="927464"/>
            <a:ext cx="12192000" cy="0"/>
          </a:xfrm>
          <a:prstGeom prst="line">
            <a:avLst/>
          </a:prstGeom>
          <a:ln w="19050">
            <a:solidFill>
              <a:srgbClr val="00988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21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52B2E-D090-724F-8681-FBE0CDA2F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499616"/>
            <a:ext cx="10515600" cy="590931"/>
          </a:xfrm>
        </p:spPr>
        <p:txBody>
          <a:bodyPr/>
          <a:lstStyle>
            <a:lvl1pPr>
              <a:defRPr>
                <a:solidFill>
                  <a:srgbClr val="00988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59530-982F-0F4F-B296-9DB2F44D80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6928" y="2185416"/>
            <a:ext cx="4500372" cy="39486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0367C6-4AC8-9C47-BDFA-A5613CF90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0200" y="2185416"/>
            <a:ext cx="4498848" cy="395020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1A3F1F-FF47-0844-82BA-F475FCD0AA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EB53C135-CEC6-A548-8917-8F7FEB8235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73103D5-F5F4-8D46-35A2-19DEA7CE44C2}"/>
              </a:ext>
            </a:extLst>
          </p:cNvPr>
          <p:cNvCxnSpPr/>
          <p:nvPr userDrawn="1"/>
        </p:nvCxnSpPr>
        <p:spPr>
          <a:xfrm>
            <a:off x="0" y="927464"/>
            <a:ext cx="12192000" cy="0"/>
          </a:xfrm>
          <a:prstGeom prst="line">
            <a:avLst/>
          </a:prstGeom>
          <a:ln w="19050">
            <a:solidFill>
              <a:srgbClr val="00988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9462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5C5C1-32E2-374C-809B-D54BEC11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499616"/>
            <a:ext cx="10515600" cy="590931"/>
          </a:xfrm>
        </p:spPr>
        <p:txBody>
          <a:bodyPr>
            <a:spAutoFit/>
          </a:bodyPr>
          <a:lstStyle>
            <a:lvl1pPr>
              <a:defRPr>
                <a:solidFill>
                  <a:srgbClr val="00988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8817A-73B4-F340-8D0E-FB813E55F79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6928" y="2185416"/>
            <a:ext cx="5138928" cy="393192"/>
          </a:xfrm>
        </p:spPr>
        <p:txBody>
          <a:bodyPr anchor="t" anchorCtr="0">
            <a:spAutoFit/>
          </a:bodyPr>
          <a:lstStyle>
            <a:lvl1pPr marL="0" indent="0">
              <a:buNone/>
              <a:defRPr sz="1600" b="1" cap="all" baseline="0">
                <a:solidFill>
                  <a:srgbClr val="2D318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126641-0094-3D49-865E-3DB9ECAC4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6928" y="2593340"/>
            <a:ext cx="5140515" cy="3535744"/>
          </a:xfrm>
        </p:spPr>
        <p:txBody>
          <a:bodyPr/>
          <a:lstStyle>
            <a:lvl1pPr marL="285750" indent="-285750"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E11705-25F9-194A-9D2F-C9FEEA3A574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2185416"/>
            <a:ext cx="5138928" cy="379078"/>
          </a:xfrm>
        </p:spPr>
        <p:txBody>
          <a:bodyPr anchor="t" anchorCtr="0">
            <a:spAutoFit/>
          </a:bodyPr>
          <a:lstStyle>
            <a:lvl1pPr marL="0" indent="0">
              <a:buNone/>
              <a:defRPr sz="1600" b="1" cap="all" baseline="0">
                <a:solidFill>
                  <a:srgbClr val="2D318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978716-6004-6344-B5D2-C780B062C9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90800"/>
            <a:ext cx="5138928" cy="3538728"/>
          </a:xfrm>
        </p:spPr>
        <p:txBody>
          <a:bodyPr/>
          <a:lstStyle>
            <a:lvl1pPr marL="285750" indent="-285750"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A91F9-8796-3D42-B75E-9C7F7D9B73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EB53C135-CEC6-A548-8917-8F7FEB8235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44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A2439-3BDA-DB47-AA02-5590274D4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spAutoFit/>
          </a:bodyPr>
          <a:lstStyle>
            <a:lvl1pPr>
              <a:defRPr>
                <a:solidFill>
                  <a:srgbClr val="00988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2EBF7-C6C5-4541-B47E-7FB413A3DF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EB53C135-CEC6-A548-8917-8F7FEB8235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25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613847-6053-FF4A-A422-D886A866F5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EB53C135-CEC6-A548-8917-8F7FEB8235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C6EF38F-8DF7-3941-B22C-502232E4CB0B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5098566" y="927100"/>
            <a:ext cx="7093434" cy="59309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82049F-7F34-5D48-8F72-755B85F3E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499616"/>
            <a:ext cx="4248912" cy="590931"/>
          </a:xfrm>
        </p:spPr>
        <p:txBody>
          <a:bodyPr/>
          <a:lstStyle>
            <a:lvl1pPr>
              <a:defRPr>
                <a:solidFill>
                  <a:srgbClr val="009886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46810-DD61-C649-9461-59FA66CD2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185416"/>
            <a:ext cx="4248912" cy="396824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C17C1-D75E-7F4A-895D-15D9E2D1D38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fld id="{EB53C135-CEC6-A548-8917-8F7FEB8235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16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2049F-7F34-5D48-8F72-755B85F3E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499616"/>
            <a:ext cx="4248912" cy="590931"/>
          </a:xfrm>
        </p:spPr>
        <p:txBody>
          <a:bodyPr/>
          <a:lstStyle>
            <a:lvl1pPr>
              <a:defRPr>
                <a:solidFill>
                  <a:srgbClr val="009886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46810-DD61-C649-9461-59FA66CD2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185416"/>
            <a:ext cx="4248912" cy="396824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0CAA554F-B37C-9E47-B5E4-82235D4EC6CD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5114631" y="934720"/>
            <a:ext cx="7077369" cy="306467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9F5FDDA2-E7AF-294B-ACDF-BDB5997277BC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5114631" y="3998296"/>
            <a:ext cx="3602522" cy="28575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2499D1A-BF4E-8444-BF94-86863CA11648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8701089" y="3998296"/>
            <a:ext cx="3490912" cy="28575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F90DAFF-101D-E948-A7EE-D57686CEB2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fld id="{EB53C135-CEC6-A548-8917-8F7FEB8235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85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947F2-B572-1341-97A2-03F799FC1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21EA68-2B0A-7648-9710-0081FFDD7D68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927100"/>
            <a:ext cx="12192000" cy="59309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C2F5B-0BEC-1B48-AF19-F70CBF88DDD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fld id="{EB53C135-CEC6-A548-8917-8F7FEB8235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458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2049F-7F34-5D48-8F72-755B85F3E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499616"/>
            <a:ext cx="4248912" cy="590931"/>
          </a:xfrm>
        </p:spPr>
        <p:txBody>
          <a:bodyPr/>
          <a:lstStyle>
            <a:lvl1pPr>
              <a:defRPr>
                <a:solidFill>
                  <a:srgbClr val="009886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46810-DD61-C649-9461-59FA66CD2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185416"/>
            <a:ext cx="4248912" cy="396824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hart Placeholder 2">
            <a:extLst>
              <a:ext uri="{FF2B5EF4-FFF2-40B4-BE49-F238E27FC236}">
                <a16:creationId xmlns:a16="http://schemas.microsoft.com/office/drawing/2014/main" id="{7B782143-2792-E14B-AE51-0FFA9028EB8A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5161935" y="1976285"/>
            <a:ext cx="6325152" cy="39673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  <a:p>
            <a:r>
              <a:rPr lang="en-US" dirty="0"/>
              <a:t>Drag chart to placeholder or click icon to add chart</a:t>
            </a:r>
          </a:p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FBFC18-7AE9-1C44-9039-61F804A6140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fld id="{EB53C135-CEC6-A548-8917-8F7FEB8235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494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0 w 2826328"/>
              <a:gd name="connsiteY0" fmla="*/ 0 h 1602125"/>
              <a:gd name="connsiteX1" fmla="*/ 2826328 w 2826328"/>
              <a:gd name="connsiteY1" fmla="*/ 0 h 1602125"/>
              <a:gd name="connsiteX2" fmla="*/ 2826328 w 2826328"/>
              <a:gd name="connsiteY2" fmla="*/ 1602125 h 1602125"/>
              <a:gd name="connsiteX3" fmla="*/ 0 w 2826328"/>
              <a:gd name="connsiteY3" fmla="*/ 1602125 h 1602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6328" h="1602125">
                <a:moveTo>
                  <a:pt x="0" y="0"/>
                </a:moveTo>
                <a:lnTo>
                  <a:pt x="2826328" y="0"/>
                </a:lnTo>
                <a:lnTo>
                  <a:pt x="2826328" y="1602125"/>
                </a:lnTo>
                <a:lnTo>
                  <a:pt x="0" y="16021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77667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1614BA-85C5-BA49-A402-F7BCCCDB2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499616"/>
            <a:ext cx="10515600" cy="59093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66ADF-AEA5-DC4B-841D-168372B89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928" y="2185416"/>
            <a:ext cx="10515600" cy="3968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4790E-48FE-324B-A4AD-34E3A7792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74280" y="63197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EB53C135-CEC6-A548-8917-8F7FEB8235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7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50" r:id="rId3"/>
    <p:sldLayoutId id="2147483664" r:id="rId4"/>
    <p:sldLayoutId id="2147483652" r:id="rId5"/>
    <p:sldLayoutId id="2147483653" r:id="rId6"/>
    <p:sldLayoutId id="2147483654" r:id="rId7"/>
    <p:sldLayoutId id="2147483655" r:id="rId8"/>
    <p:sldLayoutId id="2147483665" r:id="rId9"/>
    <p:sldLayoutId id="2147483666" r:id="rId10"/>
    <p:sldLayoutId id="2147483660" r:id="rId11"/>
    <p:sldLayoutId id="2147483667" r:id="rId12"/>
    <p:sldLayoutId id="2147483668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600"/>
        </a:spcBef>
        <a:buClr>
          <a:schemeClr val="tx2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130000"/>
        </a:lnSpc>
        <a:spcBef>
          <a:spcPts val="600"/>
        </a:spcBef>
        <a:buClr>
          <a:schemeClr val="tx2"/>
        </a:buClr>
        <a:buSzPct val="120000"/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130000"/>
        </a:lnSpc>
        <a:spcBef>
          <a:spcPts val="600"/>
        </a:spcBef>
        <a:buClr>
          <a:schemeClr val="tx2"/>
        </a:buClr>
        <a:buSzPct val="120000"/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130000"/>
        </a:lnSpc>
        <a:spcBef>
          <a:spcPts val="600"/>
        </a:spcBef>
        <a:buClr>
          <a:schemeClr val="tx2"/>
        </a:buClr>
        <a:buSzPct val="120000"/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130000"/>
        </a:lnSpc>
        <a:spcBef>
          <a:spcPts val="600"/>
        </a:spcBef>
        <a:buClr>
          <a:schemeClr val="tx2"/>
        </a:buClr>
        <a:buSzPct val="120000"/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BD65A17-C370-1976-DC66-A5F2AEE27D5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3" y="0"/>
            <a:ext cx="12191995" cy="6857997"/>
          </a:xfrm>
        </p:spPr>
      </p:pic>
      <p:sp>
        <p:nvSpPr>
          <p:cNvPr id="2" name="Sub-topic">
            <a:extLst>
              <a:ext uri="{FF2B5EF4-FFF2-40B4-BE49-F238E27FC236}">
                <a16:creationId xmlns:a16="http://schemas.microsoft.com/office/drawing/2014/main" id="{F8BDA5A0-AEF4-DA3C-5A82-DA46BB7B686F}"/>
              </a:ext>
            </a:extLst>
          </p:cNvPr>
          <p:cNvSpPr txBox="1">
            <a:spLocks/>
          </p:cNvSpPr>
          <p:nvPr/>
        </p:nvSpPr>
        <p:spPr>
          <a:xfrm>
            <a:off x="658368" y="2221991"/>
            <a:ext cx="8028432" cy="16562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Title of Presentation Line One</a:t>
            </a:r>
          </a:p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Second Line of Title</a:t>
            </a:r>
          </a:p>
          <a:p>
            <a:endParaRPr lang="en-US" sz="4000" b="1" dirty="0">
              <a:solidFill>
                <a:schemeClr val="bg1"/>
              </a:solidFill>
              <a:latin typeface="+mj-lt"/>
            </a:endParaRPr>
          </a:p>
          <a:p>
            <a:endParaRPr lang="en-US" sz="4000" b="1" dirty="0">
              <a:solidFill>
                <a:schemeClr val="bg1"/>
              </a:solidFill>
              <a:latin typeface="+mj-lt"/>
            </a:endParaRPr>
          </a:p>
          <a:p>
            <a:endParaRPr lang="en-US" sz="40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5259FF-3B5E-6AC8-4476-D908422BD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8EAF74-B381-E4FA-D108-A85E1C258671}"/>
              </a:ext>
            </a:extLst>
          </p:cNvPr>
          <p:cNvSpPr/>
          <p:nvPr/>
        </p:nvSpPr>
        <p:spPr>
          <a:xfrm>
            <a:off x="-1" y="952500"/>
            <a:ext cx="12192000" cy="5905499"/>
          </a:xfrm>
          <a:prstGeom prst="rect">
            <a:avLst/>
          </a:prstGeom>
          <a:solidFill>
            <a:srgbClr val="00B6A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-topic">
            <a:extLst>
              <a:ext uri="{FF2B5EF4-FFF2-40B4-BE49-F238E27FC236}">
                <a16:creationId xmlns:a16="http://schemas.microsoft.com/office/drawing/2014/main" id="{B6386CBC-75C6-A8DD-994C-27120A6D6FDC}"/>
              </a:ext>
            </a:extLst>
          </p:cNvPr>
          <p:cNvSpPr txBox="1">
            <a:spLocks/>
          </p:cNvSpPr>
          <p:nvPr/>
        </p:nvSpPr>
        <p:spPr>
          <a:xfrm>
            <a:off x="566928" y="3429000"/>
            <a:ext cx="8028432" cy="16562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Section Slide Title Here</a:t>
            </a:r>
          </a:p>
          <a:p>
            <a:endParaRPr lang="en-US" sz="4000" b="1" dirty="0">
              <a:solidFill>
                <a:schemeClr val="bg1"/>
              </a:solidFill>
              <a:latin typeface="+mj-lt"/>
            </a:endParaRPr>
          </a:p>
          <a:p>
            <a:endParaRPr lang="en-US" sz="4000" b="1" dirty="0">
              <a:solidFill>
                <a:schemeClr val="bg1"/>
              </a:solidFill>
              <a:latin typeface="+mj-lt"/>
            </a:endParaRPr>
          </a:p>
          <a:p>
            <a:endParaRPr lang="en-US" sz="4000" b="1" dirty="0">
              <a:solidFill>
                <a:schemeClr val="bg1"/>
              </a:solidFill>
              <a:latin typeface="+mj-lt"/>
            </a:endParaRPr>
          </a:p>
          <a:p>
            <a:endParaRPr lang="en-US" sz="40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5A9944-6AC6-62E8-75AC-D7A3F7480281}"/>
              </a:ext>
            </a:extLst>
          </p:cNvPr>
          <p:cNvGrpSpPr/>
          <p:nvPr/>
        </p:nvGrpSpPr>
        <p:grpSpPr>
          <a:xfrm>
            <a:off x="1" y="1"/>
            <a:ext cx="12192000" cy="1057995"/>
            <a:chOff x="1" y="1"/>
            <a:chExt cx="12192000" cy="105799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AC058D0-2491-430F-E233-F73A1812B9D0}"/>
                </a:ext>
              </a:extLst>
            </p:cNvPr>
            <p:cNvSpPr/>
            <p:nvPr/>
          </p:nvSpPr>
          <p:spPr>
            <a:xfrm>
              <a:off x="1" y="1"/>
              <a:ext cx="12192000" cy="952499"/>
            </a:xfrm>
            <a:prstGeom prst="rect">
              <a:avLst/>
            </a:prstGeom>
            <a:solidFill>
              <a:srgbClr val="2D318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082B49F-83DE-44BE-D9B7-78A6CF2E5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6928" y="307621"/>
              <a:ext cx="1230573" cy="357086"/>
            </a:xfrm>
            <a:prstGeom prst="rect">
              <a:avLst/>
            </a:prstGeom>
          </p:spPr>
        </p:pic>
        <p:pic>
          <p:nvPicPr>
            <p:cNvPr id="10" name="Picture Placeholder 6">
              <a:extLst>
                <a:ext uri="{FF2B5EF4-FFF2-40B4-BE49-F238E27FC236}">
                  <a16:creationId xmlns:a16="http://schemas.microsoft.com/office/drawing/2014/main" id="{60071046-00B2-1B70-AD95-353690F90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5849" b="21653"/>
            <a:stretch>
              <a:fillRect/>
            </a:stretch>
          </p:blipFill>
          <p:spPr>
            <a:xfrm>
              <a:off x="3" y="886658"/>
              <a:ext cx="12191995" cy="1713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625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Title">
            <a:extLst>
              <a:ext uri="{FF2B5EF4-FFF2-40B4-BE49-F238E27FC236}">
                <a16:creationId xmlns:a16="http://schemas.microsoft.com/office/drawing/2014/main" id="{A5A6BD9C-352C-594C-84C3-B534C6BE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555016"/>
            <a:ext cx="10515600" cy="535531"/>
          </a:xfrm>
        </p:spPr>
        <p:txBody>
          <a:bodyPr/>
          <a:lstStyle/>
          <a:p>
            <a:r>
              <a:rPr lang="en-US" sz="3200" dirty="0">
                <a:solidFill>
                  <a:srgbClr val="009886"/>
                </a:solidFill>
              </a:rPr>
              <a:t>Comparison Slide</a:t>
            </a:r>
          </a:p>
        </p:txBody>
      </p:sp>
      <p:sp>
        <p:nvSpPr>
          <p:cNvPr id="13" name="Compare Section">
            <a:extLst>
              <a:ext uri="{FF2B5EF4-FFF2-40B4-BE49-F238E27FC236}">
                <a16:creationId xmlns:a16="http://schemas.microsoft.com/office/drawing/2014/main" id="{384880BB-377B-F24A-A7CA-B308CACEC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2D3185"/>
                </a:solidFill>
              </a:rPr>
              <a:t>Compare Section</a:t>
            </a:r>
          </a:p>
        </p:txBody>
      </p:sp>
      <p:sp>
        <p:nvSpPr>
          <p:cNvPr id="14" name="Compare Section - Text">
            <a:extLst>
              <a:ext uri="{FF2B5EF4-FFF2-40B4-BE49-F238E27FC236}">
                <a16:creationId xmlns:a16="http://schemas.microsoft.com/office/drawing/2014/main" id="{48B0953F-74D7-0140-8C86-93FC4F66A37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dirty="0"/>
              <a:t>Lorem ipsum dolor sit amet, punit et consectetur adipiscing elit. Mauris and vehicula dui in neque dignissim, in nisl varius. Sed and erat ut magna.</a:t>
            </a:r>
          </a:p>
          <a:p>
            <a:r>
              <a:rPr lang="en-US" sz="1600" dirty="0"/>
              <a:t>Lorem ipsum dolor </a:t>
            </a:r>
          </a:p>
          <a:p>
            <a:r>
              <a:rPr lang="en-US" sz="1600" dirty="0"/>
              <a:t>Punit et consectetur </a:t>
            </a:r>
          </a:p>
          <a:p>
            <a:pPr lvl="1"/>
            <a:r>
              <a:rPr lang="en-US" sz="1600" dirty="0"/>
              <a:t>Lobortis</a:t>
            </a:r>
          </a:p>
          <a:p>
            <a:pPr lvl="1"/>
            <a:r>
              <a:rPr lang="en-US" sz="1600" dirty="0"/>
              <a:t>Convallis</a:t>
            </a:r>
          </a:p>
          <a:p>
            <a:pPr lvl="1"/>
            <a:r>
              <a:rPr lang="en-US" sz="1600" dirty="0"/>
              <a:t>Egestas</a:t>
            </a:r>
            <a:endParaRPr lang="en-US" dirty="0"/>
          </a:p>
        </p:txBody>
      </p:sp>
      <p:sp>
        <p:nvSpPr>
          <p:cNvPr id="15" name="Contrast Section">
            <a:extLst>
              <a:ext uri="{FF2B5EF4-FFF2-40B4-BE49-F238E27FC236}">
                <a16:creationId xmlns:a16="http://schemas.microsoft.com/office/drawing/2014/main" id="{E0F9A328-ECA9-CC4E-B0A6-FA23EEE999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85416"/>
            <a:ext cx="5138928" cy="379078"/>
          </a:xfrm>
        </p:spPr>
        <p:txBody>
          <a:bodyPr/>
          <a:lstStyle/>
          <a:p>
            <a:r>
              <a:rPr lang="en-US" dirty="0">
                <a:solidFill>
                  <a:srgbClr val="2D3185"/>
                </a:solidFill>
              </a:rPr>
              <a:t>Contrast Section</a:t>
            </a:r>
          </a:p>
        </p:txBody>
      </p:sp>
      <p:sp>
        <p:nvSpPr>
          <p:cNvPr id="16" name="Contrast Section - Text">
            <a:extLst>
              <a:ext uri="{FF2B5EF4-FFF2-40B4-BE49-F238E27FC236}">
                <a16:creationId xmlns:a16="http://schemas.microsoft.com/office/drawing/2014/main" id="{2EBC524D-C050-3F4A-88E2-E7EBEEE90AF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dirty="0"/>
              <a:t>Lorem ipsum dolor sit amet, punit et consectetur adipiscing elit. Mauris and vehicula dui in neque dignissim varius. Sed and erat ut magna.</a:t>
            </a:r>
          </a:p>
          <a:p>
            <a:r>
              <a:rPr lang="en-US" sz="1600" dirty="0"/>
              <a:t>Lorem ipsum dolor </a:t>
            </a:r>
          </a:p>
          <a:p>
            <a:r>
              <a:rPr lang="en-US" sz="1600" dirty="0"/>
              <a:t>Punit et consectetur </a:t>
            </a:r>
          </a:p>
          <a:p>
            <a:pPr lvl="1"/>
            <a:r>
              <a:rPr lang="en-US" sz="1600" dirty="0"/>
              <a:t>Lobortis</a:t>
            </a:r>
          </a:p>
          <a:p>
            <a:pPr lvl="1"/>
            <a:r>
              <a:rPr lang="en-US" sz="1600" dirty="0"/>
              <a:t>Convallis</a:t>
            </a:r>
          </a:p>
          <a:p>
            <a:pPr lvl="1"/>
            <a:r>
              <a:rPr lang="en-US" sz="1600" dirty="0"/>
              <a:t>Egestas</a:t>
            </a:r>
          </a:p>
          <a:p>
            <a:endParaRPr lang="en-US" dirty="0"/>
          </a:p>
        </p:txBody>
      </p:sp>
      <p:sp>
        <p:nvSpPr>
          <p:cNvPr id="23" name="Slide Number">
            <a:extLst>
              <a:ext uri="{FF2B5EF4-FFF2-40B4-BE49-F238E27FC236}">
                <a16:creationId xmlns:a16="http://schemas.microsoft.com/office/drawing/2014/main" id="{692346D0-C19D-754C-B7FB-4EEAD59AF4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11612D8C-0CE2-8F48-B865-A1C7EEB20945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8C6A82-62BB-528E-04FE-28A954915E0B}"/>
              </a:ext>
            </a:extLst>
          </p:cNvPr>
          <p:cNvGrpSpPr/>
          <p:nvPr/>
        </p:nvGrpSpPr>
        <p:grpSpPr>
          <a:xfrm>
            <a:off x="1" y="1"/>
            <a:ext cx="12192000" cy="1057995"/>
            <a:chOff x="1" y="1"/>
            <a:chExt cx="12192000" cy="105799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98FB253-3FB1-664E-022C-35E8D789C448}"/>
                </a:ext>
              </a:extLst>
            </p:cNvPr>
            <p:cNvSpPr/>
            <p:nvPr/>
          </p:nvSpPr>
          <p:spPr>
            <a:xfrm>
              <a:off x="1" y="1"/>
              <a:ext cx="12192000" cy="952499"/>
            </a:xfrm>
            <a:prstGeom prst="rect">
              <a:avLst/>
            </a:prstGeom>
            <a:solidFill>
              <a:srgbClr val="2D318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B4C4D5E-BF20-ED08-8D5D-A931505AA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6928" y="307621"/>
              <a:ext cx="1230573" cy="357086"/>
            </a:xfrm>
            <a:prstGeom prst="rect">
              <a:avLst/>
            </a:prstGeom>
          </p:spPr>
        </p:pic>
        <p:pic>
          <p:nvPicPr>
            <p:cNvPr id="5" name="Picture Placeholder 6">
              <a:extLst>
                <a:ext uri="{FF2B5EF4-FFF2-40B4-BE49-F238E27FC236}">
                  <a16:creationId xmlns:a16="http://schemas.microsoft.com/office/drawing/2014/main" id="{F0DF04C8-B8B6-1303-65E2-255FE7F08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5849" b="21653"/>
            <a:stretch>
              <a:fillRect/>
            </a:stretch>
          </p:blipFill>
          <p:spPr>
            <a:xfrm>
              <a:off x="3" y="886658"/>
              <a:ext cx="12191995" cy="1713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2579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A0F87AB-52F6-51F6-459A-6B137646F807}"/>
              </a:ext>
            </a:extLst>
          </p:cNvPr>
          <p:cNvGrpSpPr/>
          <p:nvPr/>
        </p:nvGrpSpPr>
        <p:grpSpPr>
          <a:xfrm>
            <a:off x="1" y="1"/>
            <a:ext cx="12192000" cy="1057995"/>
            <a:chOff x="1" y="1"/>
            <a:chExt cx="12192000" cy="105799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9D5492-7238-405A-3175-BA246D27723B}"/>
                </a:ext>
              </a:extLst>
            </p:cNvPr>
            <p:cNvSpPr/>
            <p:nvPr/>
          </p:nvSpPr>
          <p:spPr>
            <a:xfrm>
              <a:off x="1" y="1"/>
              <a:ext cx="12192000" cy="952499"/>
            </a:xfrm>
            <a:prstGeom prst="rect">
              <a:avLst/>
            </a:prstGeom>
            <a:solidFill>
              <a:srgbClr val="2D318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3E8037B-82E8-948D-57AC-201C3E761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6928" y="307621"/>
              <a:ext cx="1230573" cy="357086"/>
            </a:xfrm>
            <a:prstGeom prst="rect">
              <a:avLst/>
            </a:prstGeom>
          </p:spPr>
        </p:pic>
        <p:pic>
          <p:nvPicPr>
            <p:cNvPr id="7" name="Picture Placeholder 6">
              <a:extLst>
                <a:ext uri="{FF2B5EF4-FFF2-40B4-BE49-F238E27FC236}">
                  <a16:creationId xmlns:a16="http://schemas.microsoft.com/office/drawing/2014/main" id="{50F7E251-3701-E2CA-2658-1A51B6087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5849" b="21653"/>
            <a:stretch>
              <a:fillRect/>
            </a:stretch>
          </p:blipFill>
          <p:spPr>
            <a:xfrm>
              <a:off x="3" y="886658"/>
              <a:ext cx="12191995" cy="171338"/>
            </a:xfrm>
            <a:prstGeom prst="rect">
              <a:avLst/>
            </a:prstGeom>
          </p:spPr>
        </p:pic>
      </p:grpSp>
      <p:sp>
        <p:nvSpPr>
          <p:cNvPr id="2" name="Slide Title">
            <a:extLst>
              <a:ext uri="{FF2B5EF4-FFF2-40B4-BE49-F238E27FC236}">
                <a16:creationId xmlns:a16="http://schemas.microsoft.com/office/drawing/2014/main" id="{6EFFE0B3-6566-3F48-9291-A6A8E30E2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9886"/>
                </a:solidFill>
              </a:rPr>
              <a:t>Title and Content Slide</a:t>
            </a:r>
          </a:p>
        </p:txBody>
      </p:sp>
      <p:sp>
        <p:nvSpPr>
          <p:cNvPr id="5" name="Slide Text">
            <a:extLst>
              <a:ext uri="{FF2B5EF4-FFF2-40B4-BE49-F238E27FC236}">
                <a16:creationId xmlns:a16="http://schemas.microsoft.com/office/drawing/2014/main" id="{C69252C7-A6C4-2849-AD0F-63A6BD9AFA4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66928" y="2303748"/>
            <a:ext cx="6087872" cy="2463705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Em psum dolor sit amet, consectetur adipiscing elit. Mauris vehicula dui in neque dignissim, in aliquet nisl varius. Sed a erat ut magna vulputate feugiat. Quisque varius libero placerat erat lobortis congue. Integer a arcu vel ante bibendum scelerisque. Class aptent </a:t>
            </a:r>
            <a:r>
              <a:rPr lang="en-US" sz="1600" dirty="0" err="1"/>
              <a:t>taciti</a:t>
            </a:r>
            <a:r>
              <a:rPr lang="en-US" sz="1600" dirty="0"/>
              <a:t> </a:t>
            </a:r>
            <a:r>
              <a:rPr lang="en-US" sz="1600" dirty="0" err="1"/>
              <a:t>sociosq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6806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67419-7F89-0312-9CB3-EA1B113AA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C3BBACC-64FF-5E44-FDAC-79B2056DAD10}"/>
              </a:ext>
            </a:extLst>
          </p:cNvPr>
          <p:cNvGrpSpPr/>
          <p:nvPr/>
        </p:nvGrpSpPr>
        <p:grpSpPr>
          <a:xfrm>
            <a:off x="1" y="1"/>
            <a:ext cx="12192000" cy="1057995"/>
            <a:chOff x="1" y="1"/>
            <a:chExt cx="12192000" cy="105799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96B7F5E-1887-E92B-E58A-B357217F154F}"/>
                </a:ext>
              </a:extLst>
            </p:cNvPr>
            <p:cNvSpPr/>
            <p:nvPr/>
          </p:nvSpPr>
          <p:spPr>
            <a:xfrm>
              <a:off x="1" y="1"/>
              <a:ext cx="12192000" cy="952499"/>
            </a:xfrm>
            <a:prstGeom prst="rect">
              <a:avLst/>
            </a:prstGeom>
            <a:solidFill>
              <a:srgbClr val="2D318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D950A8B-2AB7-C96B-5C60-3781DE8C4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6928" y="307621"/>
              <a:ext cx="1230573" cy="357086"/>
            </a:xfrm>
            <a:prstGeom prst="rect">
              <a:avLst/>
            </a:prstGeom>
          </p:spPr>
        </p:pic>
        <p:pic>
          <p:nvPicPr>
            <p:cNvPr id="7" name="Picture Placeholder 6">
              <a:extLst>
                <a:ext uri="{FF2B5EF4-FFF2-40B4-BE49-F238E27FC236}">
                  <a16:creationId xmlns:a16="http://schemas.microsoft.com/office/drawing/2014/main" id="{F95CBC11-7B0D-E856-406E-A5AB891EA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5849" b="21653"/>
            <a:stretch>
              <a:fillRect/>
            </a:stretch>
          </p:blipFill>
          <p:spPr>
            <a:xfrm>
              <a:off x="3" y="886658"/>
              <a:ext cx="12191995" cy="171338"/>
            </a:xfrm>
            <a:prstGeom prst="rect">
              <a:avLst/>
            </a:prstGeom>
          </p:spPr>
        </p:pic>
      </p:grpSp>
      <p:sp>
        <p:nvSpPr>
          <p:cNvPr id="10" name="Slide Title">
            <a:extLst>
              <a:ext uri="{FF2B5EF4-FFF2-40B4-BE49-F238E27FC236}">
                <a16:creationId xmlns:a16="http://schemas.microsoft.com/office/drawing/2014/main" id="{77913461-E27C-5F0C-A9A5-5A0B590D3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499616"/>
            <a:ext cx="10515600" cy="590931"/>
          </a:xfrm>
        </p:spPr>
        <p:txBody>
          <a:bodyPr/>
          <a:lstStyle/>
          <a:p>
            <a:r>
              <a:rPr lang="en-US" dirty="0">
                <a:solidFill>
                  <a:srgbClr val="009886"/>
                </a:solidFill>
              </a:rPr>
              <a:t>Double Column Slide</a:t>
            </a:r>
          </a:p>
        </p:txBody>
      </p:sp>
      <p:sp>
        <p:nvSpPr>
          <p:cNvPr id="11" name="Side Text - Column 1">
            <a:extLst>
              <a:ext uri="{FF2B5EF4-FFF2-40B4-BE49-F238E27FC236}">
                <a16:creationId xmlns:a16="http://schemas.microsoft.com/office/drawing/2014/main" id="{91BBF660-DA4E-E63C-C1AC-A3E7467A2FBC}"/>
              </a:ext>
            </a:extLst>
          </p:cNvPr>
          <p:cNvSpPr txBox="1">
            <a:spLocks/>
          </p:cNvSpPr>
          <p:nvPr/>
        </p:nvSpPr>
        <p:spPr>
          <a:xfrm>
            <a:off x="566928" y="2185416"/>
            <a:ext cx="4500372" cy="39486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Lorem ipsum and dolor sit amet, punit et consectetur adipiscing elit. A mauris and vehicula dui in neque dignissim, in nisl varius. Sed and erat ut magna vulputate feugiat. Quisque varius et placerat erat lobortis congue. Integer a arcu vel aante bibendum scelerisque. aliquet vulputate feugiat. Quisque varius.</a:t>
            </a:r>
            <a:endParaRPr lang="en-US" dirty="0"/>
          </a:p>
        </p:txBody>
      </p:sp>
      <p:sp>
        <p:nvSpPr>
          <p:cNvPr id="12" name="Side Text - Column 2">
            <a:extLst>
              <a:ext uri="{FF2B5EF4-FFF2-40B4-BE49-F238E27FC236}">
                <a16:creationId xmlns:a16="http://schemas.microsoft.com/office/drawing/2014/main" id="{4614D7E2-0EA2-47DB-BEC7-5004E117C12A}"/>
              </a:ext>
            </a:extLst>
          </p:cNvPr>
          <p:cNvSpPr txBox="1">
            <a:spLocks/>
          </p:cNvSpPr>
          <p:nvPr/>
        </p:nvSpPr>
        <p:spPr>
          <a:xfrm>
            <a:off x="5410200" y="2185416"/>
            <a:ext cx="4498848" cy="3950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tx2"/>
              </a:buClr>
              <a:buSzPct val="12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Etiam molestie velit vitae dolor and a euismod, sit amet finibus risus mattis. In ornare convallis velit vitae cursus. Integer egestas sit amet mi vehicula sollicitudin. Pellentesque habitant malesuada fames ac libero et turpis.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450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88DBE833-A922-5747-A36B-4314D311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649187"/>
            <a:ext cx="10515600" cy="590931"/>
          </a:xfrm>
        </p:spPr>
        <p:txBody>
          <a:bodyPr/>
          <a:lstStyle/>
          <a:p>
            <a:r>
              <a:rPr lang="en-US" dirty="0">
                <a:solidFill>
                  <a:srgbClr val="009886"/>
                </a:solidFill>
              </a:rPr>
              <a:t>Bulleted List Slide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1E758566-FAE7-1B41-AABE-FDB3CDFB0B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FF97EF4A-40C6-024D-A945-B03D1BBD02F7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Slide Text">
            <a:extLst>
              <a:ext uri="{FF2B5EF4-FFF2-40B4-BE49-F238E27FC236}">
                <a16:creationId xmlns:a16="http://schemas.microsoft.com/office/drawing/2014/main" id="{38F3A7AD-BFCA-B14B-8363-A4C1A4B746A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2617" y="2352612"/>
            <a:ext cx="6951663" cy="3967162"/>
          </a:xfrm>
        </p:spPr>
        <p:txBody>
          <a:bodyPr/>
          <a:lstStyle/>
          <a:p>
            <a:r>
              <a:rPr lang="en-US" dirty="0"/>
              <a:t>Lorem ipsum dolor sit amet, consectetur adipiscing elit.</a:t>
            </a:r>
          </a:p>
          <a:p>
            <a:r>
              <a:rPr lang="en-US" dirty="0"/>
              <a:t>Quisque ac orci in turpis dapibus sagittis.</a:t>
            </a:r>
          </a:p>
          <a:p>
            <a:r>
              <a:rPr lang="en-US" dirty="0"/>
              <a:t>Donec vitae justo et neque mollis consectetur.</a:t>
            </a:r>
          </a:p>
          <a:p>
            <a:r>
              <a:rPr lang="en-US" dirty="0"/>
              <a:t>Etiam aliquet ex sed bibendum consequat.</a:t>
            </a:r>
          </a:p>
          <a:p>
            <a:r>
              <a:rPr lang="en-US" dirty="0"/>
              <a:t>Cras lacinia est ac elit dignissim varius.</a:t>
            </a:r>
          </a:p>
          <a:p>
            <a:r>
              <a:rPr lang="en-US" dirty="0"/>
              <a:t>Duis sit amet odio facilisis turpis sodales placerat.</a:t>
            </a:r>
          </a:p>
          <a:p>
            <a:r>
              <a:rPr lang="en-US" dirty="0"/>
              <a:t>Justo et neque odio facilisis turpis sodales placerat.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690279C-2C08-7038-C59F-176B4D7B1684}"/>
              </a:ext>
            </a:extLst>
          </p:cNvPr>
          <p:cNvGrpSpPr/>
          <p:nvPr/>
        </p:nvGrpSpPr>
        <p:grpSpPr>
          <a:xfrm>
            <a:off x="1" y="1"/>
            <a:ext cx="12192000" cy="1057995"/>
            <a:chOff x="1" y="1"/>
            <a:chExt cx="12192000" cy="105799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5796EF9-E6F5-0996-1C8A-9A805636E51F}"/>
                </a:ext>
              </a:extLst>
            </p:cNvPr>
            <p:cNvSpPr/>
            <p:nvPr/>
          </p:nvSpPr>
          <p:spPr>
            <a:xfrm>
              <a:off x="1" y="1"/>
              <a:ext cx="12192000" cy="952499"/>
            </a:xfrm>
            <a:prstGeom prst="rect">
              <a:avLst/>
            </a:prstGeom>
            <a:solidFill>
              <a:srgbClr val="2D318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B151A5D-C74B-CA28-012E-0CB910F07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6928" y="307621"/>
              <a:ext cx="1230573" cy="357086"/>
            </a:xfrm>
            <a:prstGeom prst="rect">
              <a:avLst/>
            </a:prstGeom>
          </p:spPr>
        </p:pic>
        <p:pic>
          <p:nvPicPr>
            <p:cNvPr id="7" name="Picture Placeholder 6">
              <a:extLst>
                <a:ext uri="{FF2B5EF4-FFF2-40B4-BE49-F238E27FC236}">
                  <a16:creationId xmlns:a16="http://schemas.microsoft.com/office/drawing/2014/main" id="{7AA7D9C7-FF57-04AD-6726-A9F5F839A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5849" b="21653"/>
            <a:stretch>
              <a:fillRect/>
            </a:stretch>
          </p:blipFill>
          <p:spPr>
            <a:xfrm>
              <a:off x="3" y="886658"/>
              <a:ext cx="12191995" cy="1713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7677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>
            <a:extLst>
              <a:ext uri="{FF2B5EF4-FFF2-40B4-BE49-F238E27FC236}">
                <a16:creationId xmlns:a16="http://schemas.microsoft.com/office/drawing/2014/main" id="{3AC14BE6-0C46-714B-B7A3-48A9E49B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555016"/>
            <a:ext cx="4248912" cy="535531"/>
          </a:xfrm>
        </p:spPr>
        <p:txBody>
          <a:bodyPr/>
          <a:lstStyle/>
          <a:p>
            <a:r>
              <a:rPr lang="en-US" sz="3200" dirty="0">
                <a:solidFill>
                  <a:srgbClr val="009886"/>
                </a:solidFill>
              </a:rPr>
              <a:t>Content and Photo</a:t>
            </a:r>
          </a:p>
        </p:txBody>
      </p:sp>
      <p:sp>
        <p:nvSpPr>
          <p:cNvPr id="3" name="Slide Text">
            <a:extLst>
              <a:ext uri="{FF2B5EF4-FFF2-40B4-BE49-F238E27FC236}">
                <a16:creationId xmlns:a16="http://schemas.microsoft.com/office/drawing/2014/main" id="{4229366B-9DFE-0244-A864-A3ECC8897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dirty="0"/>
              <a:t>Em psum dolor sit amet, consectetur adipiscing elit. Mauris vehicula dui in neque dignissim, in aliquet nisl varius. Sed a erat ut magna vulputate feugiat. Quisque varius et libero placerat erat.</a:t>
            </a:r>
          </a:p>
        </p:txBody>
      </p:sp>
      <p:sp>
        <p:nvSpPr>
          <p:cNvPr id="13" name="Picture" descr="Image Placeholder">
            <a:extLst>
              <a:ext uri="{FF2B5EF4-FFF2-40B4-BE49-F238E27FC236}">
                <a16:creationId xmlns:a16="http://schemas.microsoft.com/office/drawing/2014/main" id="{2F7EAA57-DE56-CA46-BAA1-5C2C5EAB102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316582" y="1097280"/>
            <a:ext cx="6875417" cy="5760720"/>
          </a:xfrm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97FFF3-DEC0-4914-6F3E-BD86483EE983}"/>
              </a:ext>
            </a:extLst>
          </p:cNvPr>
          <p:cNvGrpSpPr/>
          <p:nvPr/>
        </p:nvGrpSpPr>
        <p:grpSpPr>
          <a:xfrm>
            <a:off x="1" y="1"/>
            <a:ext cx="12192000" cy="1057995"/>
            <a:chOff x="1" y="1"/>
            <a:chExt cx="12192000" cy="105799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22A0025-0884-0730-F8BD-697C63F07DB8}"/>
                </a:ext>
              </a:extLst>
            </p:cNvPr>
            <p:cNvSpPr/>
            <p:nvPr/>
          </p:nvSpPr>
          <p:spPr>
            <a:xfrm>
              <a:off x="1" y="1"/>
              <a:ext cx="12192000" cy="952499"/>
            </a:xfrm>
            <a:prstGeom prst="rect">
              <a:avLst/>
            </a:prstGeom>
            <a:solidFill>
              <a:srgbClr val="2D318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D89B886-F1E7-D6B9-D238-55B68F621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6928" y="307621"/>
              <a:ext cx="1230573" cy="357086"/>
            </a:xfrm>
            <a:prstGeom prst="rect">
              <a:avLst/>
            </a:prstGeom>
          </p:spPr>
        </p:pic>
        <p:pic>
          <p:nvPicPr>
            <p:cNvPr id="6" name="Picture Placeholder 6">
              <a:extLst>
                <a:ext uri="{FF2B5EF4-FFF2-40B4-BE49-F238E27FC236}">
                  <a16:creationId xmlns:a16="http://schemas.microsoft.com/office/drawing/2014/main" id="{8561217F-ADB0-BB0D-174E-A30869D17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5849" b="21653"/>
            <a:stretch>
              <a:fillRect/>
            </a:stretch>
          </p:blipFill>
          <p:spPr>
            <a:xfrm>
              <a:off x="3" y="886658"/>
              <a:ext cx="12191995" cy="1713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1732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5C8F0397-2A2F-FA44-A11D-5385B5FC3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555016"/>
            <a:ext cx="4248912" cy="535531"/>
          </a:xfrm>
        </p:spPr>
        <p:txBody>
          <a:bodyPr/>
          <a:lstStyle/>
          <a:p>
            <a:r>
              <a:rPr lang="en-US" sz="3200" dirty="0">
                <a:solidFill>
                  <a:srgbClr val="009886"/>
                </a:solidFill>
              </a:rPr>
              <a:t>Content and Photos</a:t>
            </a:r>
          </a:p>
        </p:txBody>
      </p:sp>
      <p:sp>
        <p:nvSpPr>
          <p:cNvPr id="3" name="Slide Text">
            <a:extLst>
              <a:ext uri="{FF2B5EF4-FFF2-40B4-BE49-F238E27FC236}">
                <a16:creationId xmlns:a16="http://schemas.microsoft.com/office/drawing/2014/main" id="{3CA49974-DF4B-1F47-B7B0-A6B562561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dirty="0"/>
              <a:t>Em psum dolor sit amet, consectetur adipiscing elit. Mauris vehicula dui in neque dignissim, in aliquet nisl varius. Sed a erat ut magna vulputate feugiat.</a:t>
            </a:r>
          </a:p>
          <a:p>
            <a:pPr marL="0" indent="0">
              <a:buNone/>
            </a:pPr>
            <a:r>
              <a:rPr lang="en-US" sz="1600" dirty="0"/>
              <a:t>Quisque varius and libero placerat erat lobortis congue. Integer a arcu vel ante bibendum scelerisque. Class aptent taciti sociosqu ad litora torquent.</a:t>
            </a:r>
          </a:p>
        </p:txBody>
      </p:sp>
      <p:sp>
        <p:nvSpPr>
          <p:cNvPr id="4" name="Picture 1" descr="Image Placeholder">
            <a:extLst>
              <a:ext uri="{FF2B5EF4-FFF2-40B4-BE49-F238E27FC236}">
                <a16:creationId xmlns:a16="http://schemas.microsoft.com/office/drawing/2014/main" id="{B1F17BA3-23C4-3B4E-85C3-A81B0EA3800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459870" y="1084216"/>
            <a:ext cx="6732130" cy="291518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2" descr="Image Placeholder">
            <a:extLst>
              <a:ext uri="{FF2B5EF4-FFF2-40B4-BE49-F238E27FC236}">
                <a16:creationId xmlns:a16="http://schemas.microsoft.com/office/drawing/2014/main" id="{69A0A1A5-BB4E-934D-B1EF-313FE656F60F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886659" y="3999398"/>
            <a:ext cx="3305342" cy="285639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3" descr="Image Placeholder">
            <a:extLst>
              <a:ext uri="{FF2B5EF4-FFF2-40B4-BE49-F238E27FC236}">
                <a16:creationId xmlns:a16="http://schemas.microsoft.com/office/drawing/2014/main" id="{6A8BDB67-79C3-4445-AFFB-FB6745C3128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459870" y="3999398"/>
            <a:ext cx="3426788" cy="2856398"/>
          </a:xfrm>
        </p:spPr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FA380C7-6963-CF98-7456-E953FE9B7DDA}"/>
              </a:ext>
            </a:extLst>
          </p:cNvPr>
          <p:cNvGrpSpPr/>
          <p:nvPr/>
        </p:nvGrpSpPr>
        <p:grpSpPr>
          <a:xfrm>
            <a:off x="1" y="1"/>
            <a:ext cx="12192000" cy="1057995"/>
            <a:chOff x="1" y="1"/>
            <a:chExt cx="12192000" cy="105799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B3E749-4D11-FB7F-B4EC-88EF02E00163}"/>
                </a:ext>
              </a:extLst>
            </p:cNvPr>
            <p:cNvSpPr/>
            <p:nvPr/>
          </p:nvSpPr>
          <p:spPr>
            <a:xfrm>
              <a:off x="1" y="1"/>
              <a:ext cx="12192000" cy="952499"/>
            </a:xfrm>
            <a:prstGeom prst="rect">
              <a:avLst/>
            </a:prstGeom>
            <a:solidFill>
              <a:srgbClr val="2D318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217AA14-D6E3-AD2E-3B63-A95B974EC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6928" y="307621"/>
              <a:ext cx="1230573" cy="357086"/>
            </a:xfrm>
            <a:prstGeom prst="rect">
              <a:avLst/>
            </a:prstGeom>
          </p:spPr>
        </p:pic>
        <p:pic>
          <p:nvPicPr>
            <p:cNvPr id="10" name="Picture Placeholder 6">
              <a:extLst>
                <a:ext uri="{FF2B5EF4-FFF2-40B4-BE49-F238E27FC236}">
                  <a16:creationId xmlns:a16="http://schemas.microsoft.com/office/drawing/2014/main" id="{717F8418-B177-1B51-8B21-46DD3E2BF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5849" b="21653"/>
            <a:stretch>
              <a:fillRect/>
            </a:stretch>
          </p:blipFill>
          <p:spPr>
            <a:xfrm>
              <a:off x="3" y="886658"/>
              <a:ext cx="12191995" cy="1713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1579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AAADA-D295-624A-8C1F-F3C9B39B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Full-width Photo</a:t>
            </a:r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5C454450-0962-AF4D-BD01-FB52EFFC8F1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1084217"/>
            <a:ext cx="12192000" cy="5773783"/>
          </a:xfrm>
        </p:spPr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F1B53F6-6965-AD75-C3FE-CFD381541247}"/>
              </a:ext>
            </a:extLst>
          </p:cNvPr>
          <p:cNvGrpSpPr/>
          <p:nvPr/>
        </p:nvGrpSpPr>
        <p:grpSpPr>
          <a:xfrm>
            <a:off x="1" y="1"/>
            <a:ext cx="12192000" cy="1057995"/>
            <a:chOff x="1" y="1"/>
            <a:chExt cx="12192000" cy="105799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C49BC8B-12E1-DB60-4A0F-C776F9CA370F}"/>
                </a:ext>
              </a:extLst>
            </p:cNvPr>
            <p:cNvSpPr/>
            <p:nvPr/>
          </p:nvSpPr>
          <p:spPr>
            <a:xfrm>
              <a:off x="1" y="1"/>
              <a:ext cx="12192000" cy="952499"/>
            </a:xfrm>
            <a:prstGeom prst="rect">
              <a:avLst/>
            </a:prstGeom>
            <a:solidFill>
              <a:srgbClr val="2D318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8931428-2A4D-628B-8A18-654108653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6928" y="307621"/>
              <a:ext cx="1230573" cy="357086"/>
            </a:xfrm>
            <a:prstGeom prst="rect">
              <a:avLst/>
            </a:prstGeom>
          </p:spPr>
        </p:pic>
        <p:pic>
          <p:nvPicPr>
            <p:cNvPr id="7" name="Picture Placeholder 6">
              <a:extLst>
                <a:ext uri="{FF2B5EF4-FFF2-40B4-BE49-F238E27FC236}">
                  <a16:creationId xmlns:a16="http://schemas.microsoft.com/office/drawing/2014/main" id="{76501A13-6C17-AE30-780B-FB3240E94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5849" b="21653"/>
            <a:stretch>
              <a:fillRect/>
            </a:stretch>
          </p:blipFill>
          <p:spPr>
            <a:xfrm>
              <a:off x="3" y="886658"/>
              <a:ext cx="12191995" cy="1713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258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2DCFE-C800-121E-FB97-353DE8278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98294CC-03E6-33E8-05C8-38CDE00F16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3" y="0"/>
            <a:ext cx="12191995" cy="6857997"/>
          </a:xfrm>
        </p:spPr>
      </p:pic>
      <p:sp>
        <p:nvSpPr>
          <p:cNvPr id="2" name="Sub-topic">
            <a:extLst>
              <a:ext uri="{FF2B5EF4-FFF2-40B4-BE49-F238E27FC236}">
                <a16:creationId xmlns:a16="http://schemas.microsoft.com/office/drawing/2014/main" id="{926F18FA-08D5-88AF-62E3-17727FE8AB55}"/>
              </a:ext>
            </a:extLst>
          </p:cNvPr>
          <p:cNvSpPr txBox="1">
            <a:spLocks/>
          </p:cNvSpPr>
          <p:nvPr/>
        </p:nvSpPr>
        <p:spPr>
          <a:xfrm>
            <a:off x="1915668" y="2600862"/>
            <a:ext cx="8028432" cy="16562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+mj-lt"/>
              </a:rPr>
              <a:t>Thank You</a:t>
            </a:r>
          </a:p>
          <a:p>
            <a:endParaRPr lang="en-US" sz="4000" b="1" dirty="0">
              <a:solidFill>
                <a:schemeClr val="bg1"/>
              </a:solidFill>
              <a:latin typeface="+mj-lt"/>
            </a:endParaRPr>
          </a:p>
          <a:p>
            <a:endParaRPr lang="en-US" sz="4000" b="1" dirty="0">
              <a:solidFill>
                <a:schemeClr val="bg1"/>
              </a:solidFill>
              <a:latin typeface="+mj-lt"/>
            </a:endParaRPr>
          </a:p>
          <a:p>
            <a:endParaRPr lang="en-US" sz="4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6630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B Brand Colors">
      <a:dk1>
        <a:srgbClr val="666666"/>
      </a:dk1>
      <a:lt1>
        <a:srgbClr val="FFFFFF"/>
      </a:lt1>
      <a:dk2>
        <a:srgbClr val="005BBB"/>
      </a:dk2>
      <a:lt2>
        <a:srgbClr val="FFFFFF"/>
      </a:lt2>
      <a:accent1>
        <a:srgbClr val="005BBB"/>
      </a:accent1>
      <a:accent2>
        <a:srgbClr val="41B6E6"/>
      </a:accent2>
      <a:accent3>
        <a:srgbClr val="E56D54"/>
      </a:accent3>
      <a:accent4>
        <a:srgbClr val="666666"/>
      </a:accent4>
      <a:accent5>
        <a:srgbClr val="007681"/>
      </a:accent5>
      <a:accent6>
        <a:srgbClr val="003E51"/>
      </a:accent6>
      <a:hlink>
        <a:srgbClr val="005BBB"/>
      </a:hlink>
      <a:folHlink>
        <a:srgbClr val="D86A4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0afda9c3-2c01-4533-a3f6-111422b8ef34">
      <Terms xmlns="http://schemas.microsoft.com/office/infopath/2007/PartnerControls"/>
    </lcf76f155ced4ddcb4097134ff3c332f>
    <TaxCatchAll xmlns="61b17e94-1fdf-4eed-87f7-f1fcb6d0da94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9C55513884E44A924648B3648B0BAE" ma:contentTypeVersion="17" ma:contentTypeDescription="Create a new document." ma:contentTypeScope="" ma:versionID="90d51544ebbeac6e60f661b865969ea9">
  <xsd:schema xmlns:xsd="http://www.w3.org/2001/XMLSchema" xmlns:xs="http://www.w3.org/2001/XMLSchema" xmlns:p="http://schemas.microsoft.com/office/2006/metadata/properties" xmlns:ns1="http://schemas.microsoft.com/sharepoint/v3" xmlns:ns2="0afda9c3-2c01-4533-a3f6-111422b8ef34" xmlns:ns3="61b17e94-1fdf-4eed-87f7-f1fcb6d0da94" targetNamespace="http://schemas.microsoft.com/office/2006/metadata/properties" ma:root="true" ma:fieldsID="1c512d5b26acdd7b07f842473d4b4562" ns1:_="" ns2:_="" ns3:_="">
    <xsd:import namespace="http://schemas.microsoft.com/sharepoint/v3"/>
    <xsd:import namespace="0afda9c3-2c01-4533-a3f6-111422b8ef34"/>
    <xsd:import namespace="61b17e94-1fdf-4eed-87f7-f1fcb6d0da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fda9c3-2c01-4533-a3f6-111422b8ef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8d229a5-b01e-474a-aefe-94e0a66f8f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b17e94-1fdf-4eed-87f7-f1fcb6d0da9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e5699bb-2909-42aa-a541-1d006a97ea3f}" ma:internalName="TaxCatchAll" ma:showField="CatchAllData" ma:web="61b17e94-1fdf-4eed-87f7-f1fcb6d0da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239A3A-E181-409E-A2DD-68B28DACBB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0E21A3-AD85-4715-BBF3-FED8776FCA80}">
  <ds:schemaRefs>
    <ds:schemaRef ds:uri="http://schemas.microsoft.com/office/2006/metadata/properties"/>
    <ds:schemaRef ds:uri="http://schemas.microsoft.com/sharepoint/v3"/>
    <ds:schemaRef ds:uri="61b17e94-1fdf-4eed-87f7-f1fcb6d0da94"/>
    <ds:schemaRef ds:uri="0afda9c3-2c01-4533-a3f6-111422b8ef34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9D2B6D0-CC47-4A36-99DE-584888BF85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afda9c3-2c01-4533-a3f6-111422b8ef34"/>
    <ds:schemaRef ds:uri="61b17e94-1fdf-4eed-87f7-f1fcb6d0da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414</Words>
  <Application>Microsoft Macintosh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Arial Regular</vt:lpstr>
      <vt:lpstr>Georgia</vt:lpstr>
      <vt:lpstr>System Font Regular</vt:lpstr>
      <vt:lpstr>Office Theme</vt:lpstr>
      <vt:lpstr>PowerPoint Presentation</vt:lpstr>
      <vt:lpstr>PowerPoint Presentation</vt:lpstr>
      <vt:lpstr>Comparison Slide</vt:lpstr>
      <vt:lpstr>Title and Content Slide</vt:lpstr>
      <vt:lpstr>Double Column Slide</vt:lpstr>
      <vt:lpstr>Bulleted List Slide</vt:lpstr>
      <vt:lpstr>Content and Photo</vt:lpstr>
      <vt:lpstr>Content and Photos</vt:lpstr>
      <vt:lpstr>Full-width Photo</vt:lpstr>
      <vt:lpstr>PowerPoint Presentation</vt:lpstr>
    </vt:vector>
  </TitlesOfParts>
  <Manager/>
  <Company>University at Buffalo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 PowerPoint Presentation</dc:title>
  <dc:subject/>
  <dc:creator>Division of University Communications</dc:creator>
  <cp:keywords/>
  <dc:description/>
  <cp:lastModifiedBy>Cacioppo, Megan E (Gateway)</cp:lastModifiedBy>
  <cp:revision>100</cp:revision>
  <dcterms:created xsi:type="dcterms:W3CDTF">2019-04-04T19:20:28Z</dcterms:created>
  <dcterms:modified xsi:type="dcterms:W3CDTF">2026-03-03T18:13:55Z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0x010100259C55513884E44A924648B3648B0BAE</vt:lpwstr>
  </property>
  <property fmtid="{D5CDD505-2E9C-101B-9397-08002B2CF9AE}" pid="3" name="MediaServiceImageTags">
    <vt:lpwstr/>
  </property>
</Properties>
</file>