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D7B"/>
    <a:srgbClr val="019D90"/>
    <a:srgbClr val="04A292"/>
    <a:srgbClr val="0A7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B2F43-D6E8-EB4B-9ADA-9F03EE922081}" v="63" dt="2024-10-29T13:55:52.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87"/>
  </p:normalViewPr>
  <p:slideViewPr>
    <p:cSldViewPr snapToGrid="0">
      <p:cViewPr varScale="1">
        <p:scale>
          <a:sx n="87" d="100"/>
          <a:sy n="87" d="100"/>
        </p:scale>
        <p:origin x="208"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971D78-EF1F-244F-9158-06633E77C046}" type="datetimeFigureOut">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EA9B-0E94-EC40-83D3-7557BA5235B9}" type="slidenum">
              <a:rPr lang="en-US" smtClean="0"/>
              <a:t>‹#›</a:t>
            </a:fld>
            <a:endParaRPr lang="en-US"/>
          </a:p>
        </p:txBody>
      </p:sp>
      <p:sp>
        <p:nvSpPr>
          <p:cNvPr id="8" name="Picture Placeholder 7">
            <a:extLst>
              <a:ext uri="{FF2B5EF4-FFF2-40B4-BE49-F238E27FC236}">
                <a16:creationId xmlns:a16="http://schemas.microsoft.com/office/drawing/2014/main" id="{6C196327-2CAE-09B5-12E9-45993D7A99FC}"/>
              </a:ext>
            </a:extLst>
          </p:cNvPr>
          <p:cNvSpPr>
            <a:spLocks noGrp="1"/>
          </p:cNvSpPr>
          <p:nvPr>
            <p:ph type="pic" sz="quarter" idx="13"/>
          </p:nvPr>
        </p:nvSpPr>
        <p:spPr>
          <a:xfrm>
            <a:off x="7137400" y="0"/>
            <a:ext cx="7493000" cy="6308725"/>
          </a:xfrm>
        </p:spPr>
        <p:txBody>
          <a:bodyPr/>
          <a:lstStyle/>
          <a:p>
            <a:endParaRPr lang="en-US"/>
          </a:p>
        </p:txBody>
      </p:sp>
    </p:spTree>
    <p:extLst>
      <p:ext uri="{BB962C8B-B14F-4D97-AF65-F5344CB8AC3E}">
        <p14:creationId xmlns:p14="http://schemas.microsoft.com/office/powerpoint/2010/main" val="401997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71D78-EF1F-244F-9158-06633E77C046}" type="datetimeFigureOut">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364673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71D78-EF1F-244F-9158-06633E77C046}" type="datetimeFigureOut">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333401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71D78-EF1F-244F-9158-06633E77C046}" type="datetimeFigureOut">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166847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71D78-EF1F-244F-9158-06633E77C046}" type="datetimeFigureOut">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424343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971D78-EF1F-244F-9158-06633E77C046}" type="datetimeFigureOut">
              <a:rPr lang="en-US" smtClean="0"/>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3195493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971D78-EF1F-244F-9158-06633E77C046}" type="datetimeFigureOut">
              <a:rPr lang="en-US" smtClean="0"/>
              <a:t>10/28/24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2220414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971D78-EF1F-244F-9158-06633E77C046}" type="datetimeFigureOut">
              <a:rPr lang="en-US" smtClean="0"/>
              <a:t>10/28/24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257893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71D78-EF1F-244F-9158-06633E77C046}" type="datetimeFigureOut">
              <a:rPr lang="en-US" smtClean="0"/>
              <a:t>10/28/24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347004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C971D78-EF1F-244F-9158-06633E77C046}" type="datetimeFigureOut">
              <a:rPr lang="en-US" smtClean="0"/>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118509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C971D78-EF1F-244F-9158-06633E77C046}" type="datetimeFigureOut">
              <a:rPr lang="en-US" smtClean="0"/>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AEA9B-0E94-EC40-83D3-7557BA5235B9}" type="slidenum">
              <a:rPr lang="en-US" smtClean="0"/>
              <a:t>‹#›</a:t>
            </a:fld>
            <a:endParaRPr lang="en-US"/>
          </a:p>
        </p:txBody>
      </p:sp>
    </p:spTree>
    <p:extLst>
      <p:ext uri="{BB962C8B-B14F-4D97-AF65-F5344CB8AC3E}">
        <p14:creationId xmlns:p14="http://schemas.microsoft.com/office/powerpoint/2010/main" val="1914136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1C971D78-EF1F-244F-9158-06633E77C046}" type="datetimeFigureOut">
              <a:rPr lang="en-US" smtClean="0"/>
              <a:t>10/28/24</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946AEA9B-0E94-EC40-83D3-7557BA5235B9}" type="slidenum">
              <a:rPr lang="en-US" smtClean="0"/>
              <a:t>‹#›</a:t>
            </a:fld>
            <a:endParaRPr lang="en-US"/>
          </a:p>
        </p:txBody>
      </p:sp>
    </p:spTree>
    <p:extLst>
      <p:ext uri="{BB962C8B-B14F-4D97-AF65-F5344CB8AC3E}">
        <p14:creationId xmlns:p14="http://schemas.microsoft.com/office/powerpoint/2010/main" val="3327770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3">
            <a:extLst>
              <a:ext uri="{FF2B5EF4-FFF2-40B4-BE49-F238E27FC236}">
                <a16:creationId xmlns:a16="http://schemas.microsoft.com/office/drawing/2014/main" id="{27B9A1DC-6918-3C3E-CC5A-6680F46CB642}"/>
              </a:ext>
            </a:extLst>
          </p:cNvPr>
          <p:cNvSpPr txBox="1">
            <a:spLocks/>
          </p:cNvSpPr>
          <p:nvPr/>
        </p:nvSpPr>
        <p:spPr>
          <a:xfrm>
            <a:off x="3062515" y="1931784"/>
            <a:ext cx="3809938" cy="2165586"/>
          </a:xfrm>
          <a:prstGeom prst="rect">
            <a:avLst/>
          </a:prstGeom>
        </p:spPr>
        <p:txBody>
          <a:bodyPr lIns="0" tIns="0" rIns="0">
            <a:noAutofit/>
          </a:bodyPr>
          <a:lstStyle>
            <a:lvl1pPr marL="0" indent="0" algn="l" defTabSz="1097280" rtl="0" eaLnBrk="1" latinLnBrk="0" hangingPunct="1">
              <a:lnSpc>
                <a:spcPct val="110000"/>
              </a:lnSpc>
              <a:spcBef>
                <a:spcPts val="1200"/>
              </a:spcBef>
              <a:buFont typeface="Arial" panose="020B0604020202020204" pitchFamily="34" charset="0"/>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dirty="0"/>
          </a:p>
        </p:txBody>
      </p:sp>
      <p:sp>
        <p:nvSpPr>
          <p:cNvPr id="28" name="Rectangle 27">
            <a:extLst>
              <a:ext uri="{FF2B5EF4-FFF2-40B4-BE49-F238E27FC236}">
                <a16:creationId xmlns:a16="http://schemas.microsoft.com/office/drawing/2014/main" id="{41101175-F4CE-8ACC-9D25-2EFB93B1E01F}"/>
              </a:ext>
            </a:extLst>
          </p:cNvPr>
          <p:cNvSpPr/>
          <p:nvPr/>
        </p:nvSpPr>
        <p:spPr>
          <a:xfrm>
            <a:off x="0"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 Placeholder 3">
            <a:extLst>
              <a:ext uri="{FF2B5EF4-FFF2-40B4-BE49-F238E27FC236}">
                <a16:creationId xmlns:a16="http://schemas.microsoft.com/office/drawing/2014/main" id="{F2524445-067E-A1C3-073E-9A1255C02DF4}"/>
              </a:ext>
            </a:extLst>
          </p:cNvPr>
          <p:cNvSpPr txBox="1">
            <a:spLocks/>
          </p:cNvSpPr>
          <p:nvPr/>
        </p:nvSpPr>
        <p:spPr>
          <a:xfrm>
            <a:off x="2077297" y="2935007"/>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32" name="Text Placeholder 3">
            <a:extLst>
              <a:ext uri="{FF2B5EF4-FFF2-40B4-BE49-F238E27FC236}">
                <a16:creationId xmlns:a16="http://schemas.microsoft.com/office/drawing/2014/main" id="{42F749E2-B237-30CF-D27B-90E6C2B960E9}"/>
              </a:ext>
            </a:extLst>
          </p:cNvPr>
          <p:cNvSpPr txBox="1">
            <a:spLocks/>
          </p:cNvSpPr>
          <p:nvPr/>
        </p:nvSpPr>
        <p:spPr>
          <a:xfrm>
            <a:off x="2077297" y="4436076"/>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sp>
        <p:nvSpPr>
          <p:cNvPr id="33" name="Text Placeholder 3">
            <a:extLst>
              <a:ext uri="{FF2B5EF4-FFF2-40B4-BE49-F238E27FC236}">
                <a16:creationId xmlns:a16="http://schemas.microsoft.com/office/drawing/2014/main" id="{D108CDE1-AA24-62A1-CEB9-85EDE6FF45B6}"/>
              </a:ext>
            </a:extLst>
          </p:cNvPr>
          <p:cNvSpPr txBox="1">
            <a:spLocks/>
          </p:cNvSpPr>
          <p:nvPr/>
        </p:nvSpPr>
        <p:spPr>
          <a:xfrm>
            <a:off x="1098535" y="1256140"/>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34" name="Rectangle 33">
            <a:extLst>
              <a:ext uri="{FF2B5EF4-FFF2-40B4-BE49-F238E27FC236}">
                <a16:creationId xmlns:a16="http://schemas.microsoft.com/office/drawing/2014/main" id="{93719B2D-A7A1-276E-3673-7A028931B7B0}"/>
              </a:ext>
            </a:extLst>
          </p:cNvPr>
          <p:cNvSpPr/>
          <p:nvPr/>
        </p:nvSpPr>
        <p:spPr>
          <a:xfrm>
            <a:off x="3276484" y="6710517"/>
            <a:ext cx="11353916" cy="1567076"/>
          </a:xfrm>
          <a:prstGeom prst="rect">
            <a:avLst/>
          </a:prstGeom>
          <a:solidFill>
            <a:srgbClr val="04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78A2C0CB-6D88-761D-F089-A4962C5AF101}"/>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D0D87FA9-CAA6-F85F-04FB-F15511C7DDF7}"/>
              </a:ext>
            </a:extLst>
          </p:cNvPr>
          <p:cNvPicPr>
            <a:picLocks noChangeAspect="1"/>
          </p:cNvPicPr>
          <p:nvPr/>
        </p:nvPicPr>
        <p:blipFill rotWithShape="1">
          <a:blip r:embed="rId2"/>
          <a:srcRect r="-1343" b="31887"/>
          <a:stretch/>
        </p:blipFill>
        <p:spPr>
          <a:xfrm>
            <a:off x="588258" y="7141964"/>
            <a:ext cx="2231142" cy="693936"/>
          </a:xfrm>
          <a:prstGeom prst="rect">
            <a:avLst/>
          </a:prstGeom>
        </p:spPr>
      </p:pic>
      <p:pic>
        <p:nvPicPr>
          <p:cNvPr id="39" name="Graphic 38" descr="Flip calendar with solid fill">
            <a:extLst>
              <a:ext uri="{FF2B5EF4-FFF2-40B4-BE49-F238E27FC236}">
                <a16:creationId xmlns:a16="http://schemas.microsoft.com/office/drawing/2014/main" id="{60FEDB83-EFD1-76BE-9A6B-4DF40E167E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555" y="2809916"/>
            <a:ext cx="914400" cy="914400"/>
          </a:xfrm>
          <a:prstGeom prst="rect">
            <a:avLst/>
          </a:prstGeom>
        </p:spPr>
      </p:pic>
      <p:sp>
        <p:nvSpPr>
          <p:cNvPr id="44" name="Picture Placeholder 43">
            <a:extLst>
              <a:ext uri="{FF2B5EF4-FFF2-40B4-BE49-F238E27FC236}">
                <a16:creationId xmlns:a16="http://schemas.microsoft.com/office/drawing/2014/main" id="{D01EA5F0-CAD9-2841-7535-554EDEAC5963}"/>
              </a:ext>
            </a:extLst>
          </p:cNvPr>
          <p:cNvSpPr>
            <a:spLocks noGrp="1"/>
          </p:cNvSpPr>
          <p:nvPr>
            <p:ph type="pic" sz="quarter" idx="13"/>
          </p:nvPr>
        </p:nvSpPr>
        <p:spPr>
          <a:xfrm>
            <a:off x="7355780" y="0"/>
            <a:ext cx="7274620" cy="6710515"/>
          </a:xfrm>
        </p:spPr>
        <p:txBody>
          <a:bodyPr/>
          <a:lstStyle/>
          <a:p>
            <a:endParaRPr lang="en-US"/>
          </a:p>
        </p:txBody>
      </p:sp>
      <p:pic>
        <p:nvPicPr>
          <p:cNvPr id="51" name="Graphic 50" descr="Map with pin with solid fill">
            <a:extLst>
              <a:ext uri="{FF2B5EF4-FFF2-40B4-BE49-F238E27FC236}">
                <a16:creationId xmlns:a16="http://schemas.microsoft.com/office/drawing/2014/main" id="{117899D9-9C8E-9D1A-A0B2-10CAD1D902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899" y="4287172"/>
            <a:ext cx="914400" cy="914400"/>
          </a:xfrm>
          <a:prstGeom prst="rect">
            <a:avLst/>
          </a:prstGeom>
        </p:spPr>
      </p:pic>
    </p:spTree>
    <p:extLst>
      <p:ext uri="{BB962C8B-B14F-4D97-AF65-F5344CB8AC3E}">
        <p14:creationId xmlns:p14="http://schemas.microsoft.com/office/powerpoint/2010/main" val="4200682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2B28B-3C41-58CE-35BD-D95C3DE8AE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3208DB-EC31-D3DE-698F-6223AB10C6F9}"/>
              </a:ext>
            </a:extLst>
          </p:cNvPr>
          <p:cNvSpPr/>
          <p:nvPr/>
        </p:nvSpPr>
        <p:spPr>
          <a:xfrm>
            <a:off x="7264407"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9EA5EB74-7C41-F8F2-EAF5-714BB9395257}"/>
              </a:ext>
            </a:extLst>
          </p:cNvPr>
          <p:cNvPicPr>
            <a:picLocks noChangeAspect="1"/>
          </p:cNvPicPr>
          <p:nvPr/>
        </p:nvPicPr>
        <p:blipFill>
          <a:blip r:embed="rId2"/>
          <a:srcRect l="11858" r="11858"/>
          <a:stretch/>
        </p:blipFill>
        <p:spPr>
          <a:xfrm>
            <a:off x="3511" y="-2"/>
            <a:ext cx="7704423" cy="6710514"/>
          </a:xfrm>
          <a:prstGeom prst="rect">
            <a:avLst/>
          </a:prstGeom>
        </p:spPr>
      </p:pic>
      <p:sp>
        <p:nvSpPr>
          <p:cNvPr id="26" name="Picture Placeholder 2">
            <a:extLst>
              <a:ext uri="{FF2B5EF4-FFF2-40B4-BE49-F238E27FC236}">
                <a16:creationId xmlns:a16="http://schemas.microsoft.com/office/drawing/2014/main" id="{50B6287C-487A-6517-45D1-5B475384947D}"/>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4" name="Rectangle 33">
            <a:extLst>
              <a:ext uri="{FF2B5EF4-FFF2-40B4-BE49-F238E27FC236}">
                <a16:creationId xmlns:a16="http://schemas.microsoft.com/office/drawing/2014/main" id="{69DD9A55-58BF-D7B8-D132-E0CD43070CEB}"/>
              </a:ext>
            </a:extLst>
          </p:cNvPr>
          <p:cNvSpPr/>
          <p:nvPr/>
        </p:nvSpPr>
        <p:spPr>
          <a:xfrm>
            <a:off x="3276484" y="6710517"/>
            <a:ext cx="11353916" cy="1567076"/>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E0582DAB-ED82-AB8C-F31B-ECA1B99B4BC4}"/>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F456E251-5B95-0A96-4038-C52FCD152B2B}"/>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4" name="Text Placeholder 3">
            <a:extLst>
              <a:ext uri="{FF2B5EF4-FFF2-40B4-BE49-F238E27FC236}">
                <a16:creationId xmlns:a16="http://schemas.microsoft.com/office/drawing/2014/main" id="{63F0A4F3-B005-D7CE-FD21-92AF251A26DB}"/>
              </a:ext>
            </a:extLst>
          </p:cNvPr>
          <p:cNvSpPr txBox="1">
            <a:spLocks/>
          </p:cNvSpPr>
          <p:nvPr/>
        </p:nvSpPr>
        <p:spPr>
          <a:xfrm>
            <a:off x="8515723" y="823626"/>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5" name="Text Placeholder 3">
            <a:extLst>
              <a:ext uri="{FF2B5EF4-FFF2-40B4-BE49-F238E27FC236}">
                <a16:creationId xmlns:a16="http://schemas.microsoft.com/office/drawing/2014/main" id="{B6FAD680-B0F2-1145-50C4-8F99C378D702}"/>
              </a:ext>
            </a:extLst>
          </p:cNvPr>
          <p:cNvSpPr txBox="1">
            <a:spLocks/>
          </p:cNvSpPr>
          <p:nvPr/>
        </p:nvSpPr>
        <p:spPr>
          <a:xfrm>
            <a:off x="9572733" y="405596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6" name="Text Placeholder 3">
            <a:extLst>
              <a:ext uri="{FF2B5EF4-FFF2-40B4-BE49-F238E27FC236}">
                <a16:creationId xmlns:a16="http://schemas.microsoft.com/office/drawing/2014/main" id="{0BE72820-EC10-A734-F8D5-B7FD0731DD70}"/>
              </a:ext>
            </a:extLst>
          </p:cNvPr>
          <p:cNvSpPr txBox="1">
            <a:spLocks/>
          </p:cNvSpPr>
          <p:nvPr/>
        </p:nvSpPr>
        <p:spPr>
          <a:xfrm>
            <a:off x="9572733" y="5439051"/>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7" name="Graphic 6" descr="Flip calendar with solid fill">
            <a:extLst>
              <a:ext uri="{FF2B5EF4-FFF2-40B4-BE49-F238E27FC236}">
                <a16:creationId xmlns:a16="http://schemas.microsoft.com/office/drawing/2014/main" id="{C5187BBD-A284-CEE2-F16A-68ED29DCA1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7999" y="3960374"/>
            <a:ext cx="914400" cy="914400"/>
          </a:xfrm>
          <a:prstGeom prst="rect">
            <a:avLst/>
          </a:prstGeom>
        </p:spPr>
      </p:pic>
      <p:pic>
        <p:nvPicPr>
          <p:cNvPr id="8" name="Graphic 7" descr="Map with pin with solid fill">
            <a:extLst>
              <a:ext uri="{FF2B5EF4-FFF2-40B4-BE49-F238E27FC236}">
                <a16:creationId xmlns:a16="http://schemas.microsoft.com/office/drawing/2014/main" id="{5FDCAE26-C45A-A854-2F54-CF4AE0FF24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8295" y="5300925"/>
            <a:ext cx="771440" cy="771440"/>
          </a:xfrm>
          <a:prstGeom prst="rect">
            <a:avLst/>
          </a:prstGeom>
        </p:spPr>
      </p:pic>
      <p:sp>
        <p:nvSpPr>
          <p:cNvPr id="9" name="Text Placeholder 3">
            <a:extLst>
              <a:ext uri="{FF2B5EF4-FFF2-40B4-BE49-F238E27FC236}">
                <a16:creationId xmlns:a16="http://schemas.microsoft.com/office/drawing/2014/main" id="{52BFC86B-9A4A-C7A3-90AA-54991F463DBE}"/>
              </a:ext>
            </a:extLst>
          </p:cNvPr>
          <p:cNvSpPr txBox="1">
            <a:spLocks/>
          </p:cNvSpPr>
          <p:nvPr/>
        </p:nvSpPr>
        <p:spPr>
          <a:xfrm>
            <a:off x="8515723" y="2156627"/>
            <a:ext cx="3229939" cy="1047613"/>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877564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52662-15B8-360E-4599-56356F97C5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63EB08-BFEA-056D-8D28-A88A9D55579E}"/>
              </a:ext>
            </a:extLst>
          </p:cNvPr>
          <p:cNvSpPr/>
          <p:nvPr/>
        </p:nvSpPr>
        <p:spPr>
          <a:xfrm>
            <a:off x="0"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5DCB4D32-34CF-8649-BDFE-26A5FF1A88A1}"/>
              </a:ext>
            </a:extLst>
          </p:cNvPr>
          <p:cNvPicPr>
            <a:picLocks noChangeAspect="1"/>
          </p:cNvPicPr>
          <p:nvPr/>
        </p:nvPicPr>
        <p:blipFill>
          <a:blip r:embed="rId2"/>
          <a:srcRect l="11931" r="11931"/>
          <a:stretch/>
        </p:blipFill>
        <p:spPr>
          <a:xfrm>
            <a:off x="6934199" y="-2"/>
            <a:ext cx="7704423" cy="6710514"/>
          </a:xfrm>
          <a:prstGeom prst="rect">
            <a:avLst/>
          </a:prstGeom>
        </p:spPr>
      </p:pic>
      <p:sp>
        <p:nvSpPr>
          <p:cNvPr id="26" name="Picture Placeholder 2">
            <a:extLst>
              <a:ext uri="{FF2B5EF4-FFF2-40B4-BE49-F238E27FC236}">
                <a16:creationId xmlns:a16="http://schemas.microsoft.com/office/drawing/2014/main" id="{071DB2E3-A83B-60C4-06D8-F81A6F078F66}"/>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4" name="Rectangle 33">
            <a:extLst>
              <a:ext uri="{FF2B5EF4-FFF2-40B4-BE49-F238E27FC236}">
                <a16:creationId xmlns:a16="http://schemas.microsoft.com/office/drawing/2014/main" id="{F5D92682-E698-F9FB-9555-07B391B523DC}"/>
              </a:ext>
            </a:extLst>
          </p:cNvPr>
          <p:cNvSpPr/>
          <p:nvPr/>
        </p:nvSpPr>
        <p:spPr>
          <a:xfrm>
            <a:off x="3276484" y="6710517"/>
            <a:ext cx="11353916" cy="1567076"/>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324EB3E0-2089-0CAB-7F33-B4BDDF12F7C2}"/>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6BE0EA68-6F1D-3A09-1ECE-7F7FA838E417}"/>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4" name="Text Placeholder 3">
            <a:extLst>
              <a:ext uri="{FF2B5EF4-FFF2-40B4-BE49-F238E27FC236}">
                <a16:creationId xmlns:a16="http://schemas.microsoft.com/office/drawing/2014/main" id="{FA1D06A0-E7A3-2196-F828-6071A81CA962}"/>
              </a:ext>
            </a:extLst>
          </p:cNvPr>
          <p:cNvSpPr txBox="1">
            <a:spLocks/>
          </p:cNvSpPr>
          <p:nvPr/>
        </p:nvSpPr>
        <p:spPr>
          <a:xfrm>
            <a:off x="709497" y="823626"/>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5" name="Text Placeholder 3">
            <a:extLst>
              <a:ext uri="{FF2B5EF4-FFF2-40B4-BE49-F238E27FC236}">
                <a16:creationId xmlns:a16="http://schemas.microsoft.com/office/drawing/2014/main" id="{02032850-2DAA-C550-E412-57207665E32E}"/>
              </a:ext>
            </a:extLst>
          </p:cNvPr>
          <p:cNvSpPr txBox="1">
            <a:spLocks/>
          </p:cNvSpPr>
          <p:nvPr/>
        </p:nvSpPr>
        <p:spPr>
          <a:xfrm>
            <a:off x="1766507" y="405596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6" name="Text Placeholder 3">
            <a:extLst>
              <a:ext uri="{FF2B5EF4-FFF2-40B4-BE49-F238E27FC236}">
                <a16:creationId xmlns:a16="http://schemas.microsoft.com/office/drawing/2014/main" id="{06FC9A42-3BAB-B694-D9FC-F3BEF78CC2C7}"/>
              </a:ext>
            </a:extLst>
          </p:cNvPr>
          <p:cNvSpPr txBox="1">
            <a:spLocks/>
          </p:cNvSpPr>
          <p:nvPr/>
        </p:nvSpPr>
        <p:spPr>
          <a:xfrm>
            <a:off x="1766507" y="5439051"/>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7" name="Graphic 6" descr="Flip calendar with solid fill">
            <a:extLst>
              <a:ext uri="{FF2B5EF4-FFF2-40B4-BE49-F238E27FC236}">
                <a16:creationId xmlns:a16="http://schemas.microsoft.com/office/drawing/2014/main" id="{CD0EDBFA-E34E-EA5A-22CF-5A928DB7E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773" y="3960374"/>
            <a:ext cx="914400" cy="914400"/>
          </a:xfrm>
          <a:prstGeom prst="rect">
            <a:avLst/>
          </a:prstGeom>
        </p:spPr>
      </p:pic>
      <p:pic>
        <p:nvPicPr>
          <p:cNvPr id="8" name="Graphic 7" descr="Map with pin with solid fill">
            <a:extLst>
              <a:ext uri="{FF2B5EF4-FFF2-40B4-BE49-F238E27FC236}">
                <a16:creationId xmlns:a16="http://schemas.microsoft.com/office/drawing/2014/main" id="{81F4CBAD-A9DB-13B0-BC44-91270E2508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2069" y="5300925"/>
            <a:ext cx="771440" cy="771440"/>
          </a:xfrm>
          <a:prstGeom prst="rect">
            <a:avLst/>
          </a:prstGeom>
        </p:spPr>
      </p:pic>
      <p:sp>
        <p:nvSpPr>
          <p:cNvPr id="9" name="Text Placeholder 3">
            <a:extLst>
              <a:ext uri="{FF2B5EF4-FFF2-40B4-BE49-F238E27FC236}">
                <a16:creationId xmlns:a16="http://schemas.microsoft.com/office/drawing/2014/main" id="{9370C945-2F38-8594-3B34-BE6829AEA54D}"/>
              </a:ext>
            </a:extLst>
          </p:cNvPr>
          <p:cNvSpPr txBox="1">
            <a:spLocks/>
          </p:cNvSpPr>
          <p:nvPr/>
        </p:nvSpPr>
        <p:spPr>
          <a:xfrm>
            <a:off x="709497" y="2156627"/>
            <a:ext cx="3229939" cy="1047613"/>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187765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9C8B9-0367-F509-FD95-0FC2AE820F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A58E64-D77E-B56C-CB95-DDFC4C8CA08C}"/>
              </a:ext>
            </a:extLst>
          </p:cNvPr>
          <p:cNvSpPr/>
          <p:nvPr/>
        </p:nvSpPr>
        <p:spPr>
          <a:xfrm>
            <a:off x="7264407"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59D6D40C-8EE2-9DC3-49B1-5782B7A82086}"/>
              </a:ext>
            </a:extLst>
          </p:cNvPr>
          <p:cNvPicPr>
            <a:picLocks noChangeAspect="1"/>
          </p:cNvPicPr>
          <p:nvPr/>
        </p:nvPicPr>
        <p:blipFill>
          <a:blip r:embed="rId2"/>
          <a:srcRect l="13236" r="17436"/>
          <a:stretch/>
        </p:blipFill>
        <p:spPr>
          <a:xfrm>
            <a:off x="-9002" y="-2"/>
            <a:ext cx="7264408" cy="6710514"/>
          </a:xfrm>
          <a:prstGeom prst="rect">
            <a:avLst/>
          </a:prstGeom>
        </p:spPr>
      </p:pic>
      <p:sp>
        <p:nvSpPr>
          <p:cNvPr id="26" name="Picture Placeholder 2">
            <a:extLst>
              <a:ext uri="{FF2B5EF4-FFF2-40B4-BE49-F238E27FC236}">
                <a16:creationId xmlns:a16="http://schemas.microsoft.com/office/drawing/2014/main" id="{F484FCBA-70A3-BFC6-7609-EE853FC8776B}"/>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4" name="Rectangle 33">
            <a:extLst>
              <a:ext uri="{FF2B5EF4-FFF2-40B4-BE49-F238E27FC236}">
                <a16:creationId xmlns:a16="http://schemas.microsoft.com/office/drawing/2014/main" id="{B7644B4F-5E52-1B23-0653-2CB52305AE28}"/>
              </a:ext>
            </a:extLst>
          </p:cNvPr>
          <p:cNvSpPr/>
          <p:nvPr/>
        </p:nvSpPr>
        <p:spPr>
          <a:xfrm>
            <a:off x="3276484" y="6710517"/>
            <a:ext cx="11353916" cy="1567076"/>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B338A425-DDC8-072B-1D44-F376822BF25C}"/>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8CD714FF-3A84-8F75-C8E4-7B6AFFE991AF}"/>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4" name="Text Placeholder 3">
            <a:extLst>
              <a:ext uri="{FF2B5EF4-FFF2-40B4-BE49-F238E27FC236}">
                <a16:creationId xmlns:a16="http://schemas.microsoft.com/office/drawing/2014/main" id="{7E165755-3749-89DD-21E1-3F5A1184FA86}"/>
              </a:ext>
            </a:extLst>
          </p:cNvPr>
          <p:cNvSpPr txBox="1">
            <a:spLocks/>
          </p:cNvSpPr>
          <p:nvPr/>
        </p:nvSpPr>
        <p:spPr>
          <a:xfrm>
            <a:off x="7973904" y="823626"/>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5" name="Text Placeholder 3">
            <a:extLst>
              <a:ext uri="{FF2B5EF4-FFF2-40B4-BE49-F238E27FC236}">
                <a16:creationId xmlns:a16="http://schemas.microsoft.com/office/drawing/2014/main" id="{CDFB8DCD-2887-F3B7-CE4B-0466DB741474}"/>
              </a:ext>
            </a:extLst>
          </p:cNvPr>
          <p:cNvSpPr txBox="1">
            <a:spLocks/>
          </p:cNvSpPr>
          <p:nvPr/>
        </p:nvSpPr>
        <p:spPr>
          <a:xfrm>
            <a:off x="9030914" y="405596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6" name="Text Placeholder 3">
            <a:extLst>
              <a:ext uri="{FF2B5EF4-FFF2-40B4-BE49-F238E27FC236}">
                <a16:creationId xmlns:a16="http://schemas.microsoft.com/office/drawing/2014/main" id="{F6E1A1C4-F8E0-7FD8-BC17-8A1CCC9592F3}"/>
              </a:ext>
            </a:extLst>
          </p:cNvPr>
          <p:cNvSpPr txBox="1">
            <a:spLocks/>
          </p:cNvSpPr>
          <p:nvPr/>
        </p:nvSpPr>
        <p:spPr>
          <a:xfrm>
            <a:off x="9030914" y="5439051"/>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7" name="Graphic 6" descr="Flip calendar with solid fill">
            <a:extLst>
              <a:ext uri="{FF2B5EF4-FFF2-40B4-BE49-F238E27FC236}">
                <a16:creationId xmlns:a16="http://schemas.microsoft.com/office/drawing/2014/main" id="{CFF41F9D-1C4E-C8EE-A1EE-BABE8C8B6A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6180" y="3960374"/>
            <a:ext cx="914400" cy="914400"/>
          </a:xfrm>
          <a:prstGeom prst="rect">
            <a:avLst/>
          </a:prstGeom>
        </p:spPr>
      </p:pic>
      <p:pic>
        <p:nvPicPr>
          <p:cNvPr id="8" name="Graphic 7" descr="Map with pin with solid fill">
            <a:extLst>
              <a:ext uri="{FF2B5EF4-FFF2-40B4-BE49-F238E27FC236}">
                <a16:creationId xmlns:a16="http://schemas.microsoft.com/office/drawing/2014/main" id="{EFE41542-CFA2-F6C0-CECA-CA0010EFD8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6476" y="5300925"/>
            <a:ext cx="771440" cy="771440"/>
          </a:xfrm>
          <a:prstGeom prst="rect">
            <a:avLst/>
          </a:prstGeom>
        </p:spPr>
      </p:pic>
      <p:sp>
        <p:nvSpPr>
          <p:cNvPr id="9" name="Text Placeholder 3">
            <a:extLst>
              <a:ext uri="{FF2B5EF4-FFF2-40B4-BE49-F238E27FC236}">
                <a16:creationId xmlns:a16="http://schemas.microsoft.com/office/drawing/2014/main" id="{DEF562B3-B37E-7688-A075-A4B45B581AD3}"/>
              </a:ext>
            </a:extLst>
          </p:cNvPr>
          <p:cNvSpPr txBox="1">
            <a:spLocks/>
          </p:cNvSpPr>
          <p:nvPr/>
        </p:nvSpPr>
        <p:spPr>
          <a:xfrm>
            <a:off x="7973904" y="2156627"/>
            <a:ext cx="3229939" cy="1047613"/>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3725619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47F86-DC07-CCB3-4B17-B32C4F92902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4C11AB-4DE3-F14F-0288-E137579683FD}"/>
              </a:ext>
            </a:extLst>
          </p:cNvPr>
          <p:cNvSpPr/>
          <p:nvPr/>
        </p:nvSpPr>
        <p:spPr>
          <a:xfrm>
            <a:off x="0"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5F0BE6CC-66FC-ABCF-CCF6-58AE86FF4168}"/>
              </a:ext>
            </a:extLst>
          </p:cNvPr>
          <p:cNvPicPr>
            <a:picLocks noChangeAspect="1"/>
          </p:cNvPicPr>
          <p:nvPr/>
        </p:nvPicPr>
        <p:blipFill>
          <a:blip r:embed="rId2"/>
          <a:srcRect l="13389" r="13389"/>
          <a:stretch/>
        </p:blipFill>
        <p:spPr>
          <a:xfrm>
            <a:off x="6934199" y="-2"/>
            <a:ext cx="7704423" cy="6710514"/>
          </a:xfrm>
          <a:prstGeom prst="rect">
            <a:avLst/>
          </a:prstGeom>
        </p:spPr>
      </p:pic>
      <p:sp>
        <p:nvSpPr>
          <p:cNvPr id="26" name="Picture Placeholder 2">
            <a:extLst>
              <a:ext uri="{FF2B5EF4-FFF2-40B4-BE49-F238E27FC236}">
                <a16:creationId xmlns:a16="http://schemas.microsoft.com/office/drawing/2014/main" id="{ABD86410-D89C-5833-A254-EC7CEB244147}"/>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4" name="Rectangle 33">
            <a:extLst>
              <a:ext uri="{FF2B5EF4-FFF2-40B4-BE49-F238E27FC236}">
                <a16:creationId xmlns:a16="http://schemas.microsoft.com/office/drawing/2014/main" id="{3A7F71B2-916F-FE00-7964-B2476E29D06C}"/>
              </a:ext>
            </a:extLst>
          </p:cNvPr>
          <p:cNvSpPr/>
          <p:nvPr/>
        </p:nvSpPr>
        <p:spPr>
          <a:xfrm>
            <a:off x="3276484" y="6710517"/>
            <a:ext cx="11353916" cy="1567076"/>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AC39B24C-4D09-A716-EDA8-0551338A2DA5}"/>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2483E36B-05DA-DE4F-27DA-07B5E37BF6FD}"/>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4" name="Text Placeholder 3">
            <a:extLst>
              <a:ext uri="{FF2B5EF4-FFF2-40B4-BE49-F238E27FC236}">
                <a16:creationId xmlns:a16="http://schemas.microsoft.com/office/drawing/2014/main" id="{6E2CCBEF-1462-D4E4-C242-FCEFFC2E6F24}"/>
              </a:ext>
            </a:extLst>
          </p:cNvPr>
          <p:cNvSpPr txBox="1">
            <a:spLocks/>
          </p:cNvSpPr>
          <p:nvPr/>
        </p:nvSpPr>
        <p:spPr>
          <a:xfrm>
            <a:off x="709497" y="823626"/>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5" name="Text Placeholder 3">
            <a:extLst>
              <a:ext uri="{FF2B5EF4-FFF2-40B4-BE49-F238E27FC236}">
                <a16:creationId xmlns:a16="http://schemas.microsoft.com/office/drawing/2014/main" id="{8CC1BB5E-5183-4DA5-DD59-B982B05DA4F9}"/>
              </a:ext>
            </a:extLst>
          </p:cNvPr>
          <p:cNvSpPr txBox="1">
            <a:spLocks/>
          </p:cNvSpPr>
          <p:nvPr/>
        </p:nvSpPr>
        <p:spPr>
          <a:xfrm>
            <a:off x="1766507" y="405596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6" name="Text Placeholder 3">
            <a:extLst>
              <a:ext uri="{FF2B5EF4-FFF2-40B4-BE49-F238E27FC236}">
                <a16:creationId xmlns:a16="http://schemas.microsoft.com/office/drawing/2014/main" id="{1D4AEFA4-0B52-A8E3-A0A1-B1F03E4A71C1}"/>
              </a:ext>
            </a:extLst>
          </p:cNvPr>
          <p:cNvSpPr txBox="1">
            <a:spLocks/>
          </p:cNvSpPr>
          <p:nvPr/>
        </p:nvSpPr>
        <p:spPr>
          <a:xfrm>
            <a:off x="1766507" y="5439051"/>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7" name="Graphic 6" descr="Flip calendar with solid fill">
            <a:extLst>
              <a:ext uri="{FF2B5EF4-FFF2-40B4-BE49-F238E27FC236}">
                <a16:creationId xmlns:a16="http://schemas.microsoft.com/office/drawing/2014/main" id="{FA181B05-A00E-3234-2842-05C8822CBF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773" y="3960374"/>
            <a:ext cx="914400" cy="914400"/>
          </a:xfrm>
          <a:prstGeom prst="rect">
            <a:avLst/>
          </a:prstGeom>
        </p:spPr>
      </p:pic>
      <p:pic>
        <p:nvPicPr>
          <p:cNvPr id="8" name="Graphic 7" descr="Map with pin with solid fill">
            <a:extLst>
              <a:ext uri="{FF2B5EF4-FFF2-40B4-BE49-F238E27FC236}">
                <a16:creationId xmlns:a16="http://schemas.microsoft.com/office/drawing/2014/main" id="{10F24E8A-9787-6760-6957-33A634A2CD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2069" y="5300925"/>
            <a:ext cx="771440" cy="771440"/>
          </a:xfrm>
          <a:prstGeom prst="rect">
            <a:avLst/>
          </a:prstGeom>
        </p:spPr>
      </p:pic>
      <p:sp>
        <p:nvSpPr>
          <p:cNvPr id="9" name="Text Placeholder 3">
            <a:extLst>
              <a:ext uri="{FF2B5EF4-FFF2-40B4-BE49-F238E27FC236}">
                <a16:creationId xmlns:a16="http://schemas.microsoft.com/office/drawing/2014/main" id="{4EC978F7-25F4-1EB7-E64D-164AD6EF6A35}"/>
              </a:ext>
            </a:extLst>
          </p:cNvPr>
          <p:cNvSpPr txBox="1">
            <a:spLocks/>
          </p:cNvSpPr>
          <p:nvPr/>
        </p:nvSpPr>
        <p:spPr>
          <a:xfrm>
            <a:off x="709497" y="2156627"/>
            <a:ext cx="3229939" cy="1047613"/>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2129102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595B4-7A8E-2F56-7660-EA72123FB5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3FD609-8B72-B182-9DBB-22A862E84683}"/>
              </a:ext>
            </a:extLst>
          </p:cNvPr>
          <p:cNvSpPr/>
          <p:nvPr/>
        </p:nvSpPr>
        <p:spPr>
          <a:xfrm>
            <a:off x="6934199"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ED851ACA-7697-9403-0461-1F3E402E48D4}"/>
              </a:ext>
            </a:extLst>
          </p:cNvPr>
          <p:cNvPicPr>
            <a:picLocks noChangeAspect="1"/>
          </p:cNvPicPr>
          <p:nvPr/>
        </p:nvPicPr>
        <p:blipFill>
          <a:blip r:embed="rId2"/>
          <a:srcRect t="30586" r="9997"/>
          <a:stretch/>
        </p:blipFill>
        <p:spPr>
          <a:xfrm>
            <a:off x="0" y="-2"/>
            <a:ext cx="6934199" cy="6710514"/>
          </a:xfrm>
          <a:prstGeom prst="rect">
            <a:avLst/>
          </a:prstGeom>
        </p:spPr>
      </p:pic>
      <p:sp>
        <p:nvSpPr>
          <p:cNvPr id="26" name="Picture Placeholder 2">
            <a:extLst>
              <a:ext uri="{FF2B5EF4-FFF2-40B4-BE49-F238E27FC236}">
                <a16:creationId xmlns:a16="http://schemas.microsoft.com/office/drawing/2014/main" id="{4C41EEE8-E27C-5B82-0E76-57D3E637D824}"/>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4" name="Rectangle 33">
            <a:extLst>
              <a:ext uri="{FF2B5EF4-FFF2-40B4-BE49-F238E27FC236}">
                <a16:creationId xmlns:a16="http://schemas.microsoft.com/office/drawing/2014/main" id="{8F488F7B-59AB-9BB6-394D-BD027A6D2731}"/>
              </a:ext>
            </a:extLst>
          </p:cNvPr>
          <p:cNvSpPr/>
          <p:nvPr/>
        </p:nvSpPr>
        <p:spPr>
          <a:xfrm>
            <a:off x="3276484" y="6710517"/>
            <a:ext cx="11353916" cy="1567076"/>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EAB78259-5D5D-97E6-F20C-1B93DA3512FA}"/>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97C087A5-BF2B-C689-1ACE-B6D8D24B2294}"/>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4" name="Text Placeholder 3">
            <a:extLst>
              <a:ext uri="{FF2B5EF4-FFF2-40B4-BE49-F238E27FC236}">
                <a16:creationId xmlns:a16="http://schemas.microsoft.com/office/drawing/2014/main" id="{BE2E0320-A37B-77F7-1673-44315889A529}"/>
              </a:ext>
            </a:extLst>
          </p:cNvPr>
          <p:cNvSpPr txBox="1">
            <a:spLocks/>
          </p:cNvSpPr>
          <p:nvPr/>
        </p:nvSpPr>
        <p:spPr>
          <a:xfrm>
            <a:off x="7643696" y="823626"/>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5" name="Text Placeholder 3">
            <a:extLst>
              <a:ext uri="{FF2B5EF4-FFF2-40B4-BE49-F238E27FC236}">
                <a16:creationId xmlns:a16="http://schemas.microsoft.com/office/drawing/2014/main" id="{AB6D0639-D0D1-001C-5161-095713AE3363}"/>
              </a:ext>
            </a:extLst>
          </p:cNvPr>
          <p:cNvSpPr txBox="1">
            <a:spLocks/>
          </p:cNvSpPr>
          <p:nvPr/>
        </p:nvSpPr>
        <p:spPr>
          <a:xfrm>
            <a:off x="8700706" y="405596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6" name="Text Placeholder 3">
            <a:extLst>
              <a:ext uri="{FF2B5EF4-FFF2-40B4-BE49-F238E27FC236}">
                <a16:creationId xmlns:a16="http://schemas.microsoft.com/office/drawing/2014/main" id="{42EFE4EE-8298-589A-BB5E-8F1C1BA08886}"/>
              </a:ext>
            </a:extLst>
          </p:cNvPr>
          <p:cNvSpPr txBox="1">
            <a:spLocks/>
          </p:cNvSpPr>
          <p:nvPr/>
        </p:nvSpPr>
        <p:spPr>
          <a:xfrm>
            <a:off x="8700706" y="5439051"/>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7" name="Graphic 6" descr="Flip calendar with solid fill">
            <a:extLst>
              <a:ext uri="{FF2B5EF4-FFF2-40B4-BE49-F238E27FC236}">
                <a16:creationId xmlns:a16="http://schemas.microsoft.com/office/drawing/2014/main" id="{47F0AC5B-0216-12CD-543D-D33ACADBA6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5972" y="3960374"/>
            <a:ext cx="914400" cy="914400"/>
          </a:xfrm>
          <a:prstGeom prst="rect">
            <a:avLst/>
          </a:prstGeom>
        </p:spPr>
      </p:pic>
      <p:pic>
        <p:nvPicPr>
          <p:cNvPr id="8" name="Graphic 7" descr="Map with pin with solid fill">
            <a:extLst>
              <a:ext uri="{FF2B5EF4-FFF2-40B4-BE49-F238E27FC236}">
                <a16:creationId xmlns:a16="http://schemas.microsoft.com/office/drawing/2014/main" id="{DBC5E3CF-C617-8DB1-CE5C-0F3D09B273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06268" y="5300925"/>
            <a:ext cx="771440" cy="771440"/>
          </a:xfrm>
          <a:prstGeom prst="rect">
            <a:avLst/>
          </a:prstGeom>
        </p:spPr>
      </p:pic>
      <p:sp>
        <p:nvSpPr>
          <p:cNvPr id="9" name="Text Placeholder 3">
            <a:extLst>
              <a:ext uri="{FF2B5EF4-FFF2-40B4-BE49-F238E27FC236}">
                <a16:creationId xmlns:a16="http://schemas.microsoft.com/office/drawing/2014/main" id="{DF72757B-0547-1671-59C0-68092FB52F94}"/>
              </a:ext>
            </a:extLst>
          </p:cNvPr>
          <p:cNvSpPr txBox="1">
            <a:spLocks/>
          </p:cNvSpPr>
          <p:nvPr/>
        </p:nvSpPr>
        <p:spPr>
          <a:xfrm>
            <a:off x="7643696" y="2156627"/>
            <a:ext cx="3229939" cy="1047613"/>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662592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C34B2-A716-9F01-EEC4-F276634D08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2EBAA72-8703-05FE-78A3-73215DD307F7}"/>
              </a:ext>
            </a:extLst>
          </p:cNvPr>
          <p:cNvSpPr/>
          <p:nvPr/>
        </p:nvSpPr>
        <p:spPr>
          <a:xfrm>
            <a:off x="0"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AF0B4EDD-1D49-F210-31E3-35FA7A093854}"/>
              </a:ext>
            </a:extLst>
          </p:cNvPr>
          <p:cNvPicPr>
            <a:picLocks noChangeAspect="1"/>
          </p:cNvPicPr>
          <p:nvPr/>
        </p:nvPicPr>
        <p:blipFill>
          <a:blip r:embed="rId2"/>
          <a:srcRect b="26734"/>
          <a:stretch/>
        </p:blipFill>
        <p:spPr>
          <a:xfrm>
            <a:off x="6934199" y="-2"/>
            <a:ext cx="7704423" cy="6710514"/>
          </a:xfrm>
          <a:prstGeom prst="rect">
            <a:avLst/>
          </a:prstGeom>
        </p:spPr>
      </p:pic>
      <p:sp>
        <p:nvSpPr>
          <p:cNvPr id="26" name="Picture Placeholder 2">
            <a:extLst>
              <a:ext uri="{FF2B5EF4-FFF2-40B4-BE49-F238E27FC236}">
                <a16:creationId xmlns:a16="http://schemas.microsoft.com/office/drawing/2014/main" id="{395DB237-8281-AF29-4980-1A574D310B7F}"/>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4" name="Rectangle 33">
            <a:extLst>
              <a:ext uri="{FF2B5EF4-FFF2-40B4-BE49-F238E27FC236}">
                <a16:creationId xmlns:a16="http://schemas.microsoft.com/office/drawing/2014/main" id="{CF8CD040-9114-FFBD-95AF-06B4A90E0570}"/>
              </a:ext>
            </a:extLst>
          </p:cNvPr>
          <p:cNvSpPr/>
          <p:nvPr/>
        </p:nvSpPr>
        <p:spPr>
          <a:xfrm>
            <a:off x="3276484" y="6710517"/>
            <a:ext cx="11353916" cy="1567076"/>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28DD20BA-65C7-6079-E581-43FFD7C184B1}"/>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402D8E2A-DA69-C033-32FC-A4BDC108DAA3}"/>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6" name="Text Placeholder 3">
            <a:extLst>
              <a:ext uri="{FF2B5EF4-FFF2-40B4-BE49-F238E27FC236}">
                <a16:creationId xmlns:a16="http://schemas.microsoft.com/office/drawing/2014/main" id="{8F96A841-5B8E-0C2D-13AA-2399118CD8E2}"/>
              </a:ext>
            </a:extLst>
          </p:cNvPr>
          <p:cNvSpPr txBox="1">
            <a:spLocks/>
          </p:cNvSpPr>
          <p:nvPr/>
        </p:nvSpPr>
        <p:spPr>
          <a:xfrm>
            <a:off x="709497" y="823626"/>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7" name="Text Placeholder 3">
            <a:extLst>
              <a:ext uri="{FF2B5EF4-FFF2-40B4-BE49-F238E27FC236}">
                <a16:creationId xmlns:a16="http://schemas.microsoft.com/office/drawing/2014/main" id="{F80AC4CE-BDA9-D839-84E6-38F2915E4562}"/>
              </a:ext>
            </a:extLst>
          </p:cNvPr>
          <p:cNvSpPr txBox="1">
            <a:spLocks/>
          </p:cNvSpPr>
          <p:nvPr/>
        </p:nvSpPr>
        <p:spPr>
          <a:xfrm>
            <a:off x="1766507" y="405596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8" name="Text Placeholder 3">
            <a:extLst>
              <a:ext uri="{FF2B5EF4-FFF2-40B4-BE49-F238E27FC236}">
                <a16:creationId xmlns:a16="http://schemas.microsoft.com/office/drawing/2014/main" id="{6A0245CB-E9DA-01A7-837E-1AED8CBEB55D}"/>
              </a:ext>
            </a:extLst>
          </p:cNvPr>
          <p:cNvSpPr txBox="1">
            <a:spLocks/>
          </p:cNvSpPr>
          <p:nvPr/>
        </p:nvSpPr>
        <p:spPr>
          <a:xfrm>
            <a:off x="1766507" y="5439051"/>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9" name="Graphic 8" descr="Flip calendar with solid fill">
            <a:extLst>
              <a:ext uri="{FF2B5EF4-FFF2-40B4-BE49-F238E27FC236}">
                <a16:creationId xmlns:a16="http://schemas.microsoft.com/office/drawing/2014/main" id="{6A397694-05FC-1A76-53E9-ECEE0C945C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773" y="3960374"/>
            <a:ext cx="914400" cy="914400"/>
          </a:xfrm>
          <a:prstGeom prst="rect">
            <a:avLst/>
          </a:prstGeom>
        </p:spPr>
      </p:pic>
      <p:pic>
        <p:nvPicPr>
          <p:cNvPr id="10" name="Graphic 9" descr="Map with pin with solid fill">
            <a:extLst>
              <a:ext uri="{FF2B5EF4-FFF2-40B4-BE49-F238E27FC236}">
                <a16:creationId xmlns:a16="http://schemas.microsoft.com/office/drawing/2014/main" id="{FD7AE7AF-8BDD-9ACC-92D9-BD5E36C0B5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2069" y="5300925"/>
            <a:ext cx="771440" cy="771440"/>
          </a:xfrm>
          <a:prstGeom prst="rect">
            <a:avLst/>
          </a:prstGeom>
        </p:spPr>
      </p:pic>
      <p:sp>
        <p:nvSpPr>
          <p:cNvPr id="11" name="Text Placeholder 3">
            <a:extLst>
              <a:ext uri="{FF2B5EF4-FFF2-40B4-BE49-F238E27FC236}">
                <a16:creationId xmlns:a16="http://schemas.microsoft.com/office/drawing/2014/main" id="{E0EAE971-CBFE-A852-E876-49C8B840706A}"/>
              </a:ext>
            </a:extLst>
          </p:cNvPr>
          <p:cNvSpPr txBox="1">
            <a:spLocks/>
          </p:cNvSpPr>
          <p:nvPr/>
        </p:nvSpPr>
        <p:spPr>
          <a:xfrm>
            <a:off x="709497" y="2156627"/>
            <a:ext cx="3229939" cy="1047613"/>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49461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EDD40-13B0-91D2-2913-DC3FC638968A}"/>
            </a:ext>
          </a:extLst>
        </p:cNvPr>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312D48CF-ACDE-C563-8880-A738768C3718}"/>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7" name="Text Placeholder 3">
            <a:extLst>
              <a:ext uri="{FF2B5EF4-FFF2-40B4-BE49-F238E27FC236}">
                <a16:creationId xmlns:a16="http://schemas.microsoft.com/office/drawing/2014/main" id="{AFEE75CD-C51F-3B21-48EB-54DBB215019B}"/>
              </a:ext>
            </a:extLst>
          </p:cNvPr>
          <p:cNvSpPr txBox="1">
            <a:spLocks/>
          </p:cNvSpPr>
          <p:nvPr/>
        </p:nvSpPr>
        <p:spPr>
          <a:xfrm>
            <a:off x="3062515" y="1931784"/>
            <a:ext cx="3809938" cy="2165586"/>
          </a:xfrm>
          <a:prstGeom prst="rect">
            <a:avLst/>
          </a:prstGeom>
        </p:spPr>
        <p:txBody>
          <a:bodyPr lIns="0" tIns="0" rIns="0">
            <a:noAutofit/>
          </a:bodyPr>
          <a:lstStyle>
            <a:lvl1pPr marL="0" indent="0" algn="l" defTabSz="1097280" rtl="0" eaLnBrk="1" latinLnBrk="0" hangingPunct="1">
              <a:lnSpc>
                <a:spcPct val="110000"/>
              </a:lnSpc>
              <a:spcBef>
                <a:spcPts val="1200"/>
              </a:spcBef>
              <a:buFont typeface="Arial" panose="020B0604020202020204" pitchFamily="34" charset="0"/>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en-US" dirty="0"/>
          </a:p>
        </p:txBody>
      </p:sp>
      <p:sp>
        <p:nvSpPr>
          <p:cNvPr id="28" name="Rectangle 27">
            <a:extLst>
              <a:ext uri="{FF2B5EF4-FFF2-40B4-BE49-F238E27FC236}">
                <a16:creationId xmlns:a16="http://schemas.microsoft.com/office/drawing/2014/main" id="{20BB2720-12BA-78A7-13E3-A27F46212D57}"/>
              </a:ext>
            </a:extLst>
          </p:cNvPr>
          <p:cNvSpPr/>
          <p:nvPr/>
        </p:nvSpPr>
        <p:spPr>
          <a:xfrm>
            <a:off x="0"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 Placeholder 3">
            <a:extLst>
              <a:ext uri="{FF2B5EF4-FFF2-40B4-BE49-F238E27FC236}">
                <a16:creationId xmlns:a16="http://schemas.microsoft.com/office/drawing/2014/main" id="{DA19354D-C7B6-17A5-3DF2-22575524CD7D}"/>
              </a:ext>
            </a:extLst>
          </p:cNvPr>
          <p:cNvSpPr txBox="1">
            <a:spLocks/>
          </p:cNvSpPr>
          <p:nvPr/>
        </p:nvSpPr>
        <p:spPr>
          <a:xfrm>
            <a:off x="888692" y="1024404"/>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34" name="Rectangle 33">
            <a:extLst>
              <a:ext uri="{FF2B5EF4-FFF2-40B4-BE49-F238E27FC236}">
                <a16:creationId xmlns:a16="http://schemas.microsoft.com/office/drawing/2014/main" id="{0DF039BE-642F-A1F2-EF3F-72E747D7C988}"/>
              </a:ext>
            </a:extLst>
          </p:cNvPr>
          <p:cNvSpPr/>
          <p:nvPr/>
        </p:nvSpPr>
        <p:spPr>
          <a:xfrm>
            <a:off x="3276484" y="6710517"/>
            <a:ext cx="11353916" cy="1567076"/>
          </a:xfrm>
          <a:prstGeom prst="rect">
            <a:avLst/>
          </a:prstGeom>
          <a:solidFill>
            <a:srgbClr val="04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5DA9D7DF-EE97-9C5E-DE33-D8B4901C7E01}"/>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CB525D57-A098-7551-A58E-B12F87E9E8D8}"/>
              </a:ext>
            </a:extLst>
          </p:cNvPr>
          <p:cNvPicPr>
            <a:picLocks noChangeAspect="1"/>
          </p:cNvPicPr>
          <p:nvPr/>
        </p:nvPicPr>
        <p:blipFill rotWithShape="1">
          <a:blip r:embed="rId2"/>
          <a:srcRect r="-1343" b="31887"/>
          <a:stretch/>
        </p:blipFill>
        <p:spPr>
          <a:xfrm>
            <a:off x="588258" y="7141964"/>
            <a:ext cx="2231142" cy="693936"/>
          </a:xfrm>
          <a:prstGeom prst="rect">
            <a:avLst/>
          </a:prstGeom>
        </p:spPr>
      </p:pic>
      <p:pic>
        <p:nvPicPr>
          <p:cNvPr id="3" name="Picture 2" descr="A group of people standing together&#10;&#10;Description automatically generated">
            <a:extLst>
              <a:ext uri="{FF2B5EF4-FFF2-40B4-BE49-F238E27FC236}">
                <a16:creationId xmlns:a16="http://schemas.microsoft.com/office/drawing/2014/main" id="{9E8CEE68-B256-AAF8-425B-FB0AFC832E9A}"/>
              </a:ext>
            </a:extLst>
          </p:cNvPr>
          <p:cNvPicPr>
            <a:picLocks noChangeAspect="1"/>
          </p:cNvPicPr>
          <p:nvPr/>
        </p:nvPicPr>
        <p:blipFill>
          <a:blip r:embed="rId3"/>
          <a:srcRect l="9774" r="4866" b="1398"/>
          <a:stretch/>
        </p:blipFill>
        <p:spPr>
          <a:xfrm>
            <a:off x="5734079" y="-2"/>
            <a:ext cx="8904543" cy="6710514"/>
          </a:xfrm>
          <a:prstGeom prst="rect">
            <a:avLst/>
          </a:prstGeom>
        </p:spPr>
      </p:pic>
      <p:sp>
        <p:nvSpPr>
          <p:cNvPr id="6" name="Text Placeholder 3">
            <a:extLst>
              <a:ext uri="{FF2B5EF4-FFF2-40B4-BE49-F238E27FC236}">
                <a16:creationId xmlns:a16="http://schemas.microsoft.com/office/drawing/2014/main" id="{F3C0EC5F-BFB4-910B-EAF5-0AB3A47577F6}"/>
              </a:ext>
            </a:extLst>
          </p:cNvPr>
          <p:cNvSpPr txBox="1">
            <a:spLocks/>
          </p:cNvSpPr>
          <p:nvPr/>
        </p:nvSpPr>
        <p:spPr>
          <a:xfrm>
            <a:off x="1972979" y="396747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7" name="Text Placeholder 3">
            <a:extLst>
              <a:ext uri="{FF2B5EF4-FFF2-40B4-BE49-F238E27FC236}">
                <a16:creationId xmlns:a16="http://schemas.microsoft.com/office/drawing/2014/main" id="{00F2978D-2B56-4EB2-A6A2-1082CE2A845B}"/>
              </a:ext>
            </a:extLst>
          </p:cNvPr>
          <p:cNvSpPr txBox="1">
            <a:spLocks/>
          </p:cNvSpPr>
          <p:nvPr/>
        </p:nvSpPr>
        <p:spPr>
          <a:xfrm>
            <a:off x="1972979" y="5335816"/>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8" name="Graphic 7" descr="Flip calendar with solid fill">
            <a:extLst>
              <a:ext uri="{FF2B5EF4-FFF2-40B4-BE49-F238E27FC236}">
                <a16:creationId xmlns:a16="http://schemas.microsoft.com/office/drawing/2014/main" id="{0FE566DC-35B3-6C5F-B601-D4D8AC611E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237" y="3871884"/>
            <a:ext cx="914400" cy="914400"/>
          </a:xfrm>
          <a:prstGeom prst="rect">
            <a:avLst/>
          </a:prstGeom>
        </p:spPr>
      </p:pic>
      <p:pic>
        <p:nvPicPr>
          <p:cNvPr id="9" name="Graphic 8" descr="Map with pin with solid fill">
            <a:extLst>
              <a:ext uri="{FF2B5EF4-FFF2-40B4-BE49-F238E27FC236}">
                <a16:creationId xmlns:a16="http://schemas.microsoft.com/office/drawing/2014/main" id="{DD44E0D4-FCEE-BC7E-363F-F53E81FA8B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037" y="5197690"/>
            <a:ext cx="771440" cy="771440"/>
          </a:xfrm>
          <a:prstGeom prst="rect">
            <a:avLst/>
          </a:prstGeom>
        </p:spPr>
      </p:pic>
      <p:sp>
        <p:nvSpPr>
          <p:cNvPr id="10" name="Text Placeholder 3">
            <a:extLst>
              <a:ext uri="{FF2B5EF4-FFF2-40B4-BE49-F238E27FC236}">
                <a16:creationId xmlns:a16="http://schemas.microsoft.com/office/drawing/2014/main" id="{C09C2BDD-5202-9C66-1D83-AE60225E3A81}"/>
              </a:ext>
            </a:extLst>
          </p:cNvPr>
          <p:cNvSpPr txBox="1">
            <a:spLocks/>
          </p:cNvSpPr>
          <p:nvPr/>
        </p:nvSpPr>
        <p:spPr>
          <a:xfrm>
            <a:off x="937920" y="2410324"/>
            <a:ext cx="3778711" cy="894287"/>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3273403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58BA3-DF56-A85B-A060-FBC7870DB5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06060B-E52E-D5E0-A75C-A6904268344D}"/>
              </a:ext>
            </a:extLst>
          </p:cNvPr>
          <p:cNvPicPr>
            <a:picLocks noChangeAspect="1"/>
          </p:cNvPicPr>
          <p:nvPr/>
        </p:nvPicPr>
        <p:blipFill>
          <a:blip r:embed="rId2"/>
          <a:srcRect l="2207" t="9012" r="-55" b="21745"/>
          <a:stretch/>
        </p:blipFill>
        <p:spPr>
          <a:xfrm>
            <a:off x="1" y="-2"/>
            <a:ext cx="14638622" cy="6710514"/>
          </a:xfrm>
          <a:prstGeom prst="rect">
            <a:avLst/>
          </a:prstGeom>
        </p:spPr>
      </p:pic>
      <p:sp>
        <p:nvSpPr>
          <p:cNvPr id="26" name="Picture Placeholder 2">
            <a:extLst>
              <a:ext uri="{FF2B5EF4-FFF2-40B4-BE49-F238E27FC236}">
                <a16:creationId xmlns:a16="http://schemas.microsoft.com/office/drawing/2014/main" id="{2C475836-4342-2BE0-ECD7-AAA47129364E}"/>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3" name="Text Placeholder 3">
            <a:extLst>
              <a:ext uri="{FF2B5EF4-FFF2-40B4-BE49-F238E27FC236}">
                <a16:creationId xmlns:a16="http://schemas.microsoft.com/office/drawing/2014/main" id="{08A4459E-4A7F-E815-BD49-FA1DAD53A427}"/>
              </a:ext>
            </a:extLst>
          </p:cNvPr>
          <p:cNvSpPr txBox="1">
            <a:spLocks/>
          </p:cNvSpPr>
          <p:nvPr/>
        </p:nvSpPr>
        <p:spPr>
          <a:xfrm>
            <a:off x="817237" y="957262"/>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34" name="Rectangle 33">
            <a:extLst>
              <a:ext uri="{FF2B5EF4-FFF2-40B4-BE49-F238E27FC236}">
                <a16:creationId xmlns:a16="http://schemas.microsoft.com/office/drawing/2014/main" id="{BF8ACFE8-B4E9-433D-F4C1-EB1055A06F77}"/>
              </a:ext>
            </a:extLst>
          </p:cNvPr>
          <p:cNvSpPr/>
          <p:nvPr/>
        </p:nvSpPr>
        <p:spPr>
          <a:xfrm>
            <a:off x="3276484" y="6710517"/>
            <a:ext cx="11353916" cy="1567076"/>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4E6D333B-DC9F-1174-3294-9C4F3DA3241B}"/>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FC3A6803-A699-35E6-338D-3B3E29F60C11}"/>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2" name="Text Placeholder 3">
            <a:extLst>
              <a:ext uri="{FF2B5EF4-FFF2-40B4-BE49-F238E27FC236}">
                <a16:creationId xmlns:a16="http://schemas.microsoft.com/office/drawing/2014/main" id="{2B9BF1B0-72B1-0E26-8B96-4C3EABBF31E3}"/>
              </a:ext>
            </a:extLst>
          </p:cNvPr>
          <p:cNvSpPr txBox="1">
            <a:spLocks/>
          </p:cNvSpPr>
          <p:nvPr/>
        </p:nvSpPr>
        <p:spPr>
          <a:xfrm>
            <a:off x="1972979" y="405125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4" name="Text Placeholder 3">
            <a:extLst>
              <a:ext uri="{FF2B5EF4-FFF2-40B4-BE49-F238E27FC236}">
                <a16:creationId xmlns:a16="http://schemas.microsoft.com/office/drawing/2014/main" id="{63226EFE-8ED9-B377-9879-1112463458C0}"/>
              </a:ext>
            </a:extLst>
          </p:cNvPr>
          <p:cNvSpPr txBox="1">
            <a:spLocks/>
          </p:cNvSpPr>
          <p:nvPr/>
        </p:nvSpPr>
        <p:spPr>
          <a:xfrm>
            <a:off x="1972979" y="5419596"/>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5" name="Graphic 4" descr="Flip calendar with solid fill">
            <a:extLst>
              <a:ext uri="{FF2B5EF4-FFF2-40B4-BE49-F238E27FC236}">
                <a16:creationId xmlns:a16="http://schemas.microsoft.com/office/drawing/2014/main" id="{36F0650B-C3EE-1AA9-060A-4DD34C843A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237" y="3955664"/>
            <a:ext cx="914400" cy="914400"/>
          </a:xfrm>
          <a:prstGeom prst="rect">
            <a:avLst/>
          </a:prstGeom>
        </p:spPr>
      </p:pic>
      <p:pic>
        <p:nvPicPr>
          <p:cNvPr id="6" name="Graphic 5" descr="Map with pin with solid fill">
            <a:extLst>
              <a:ext uri="{FF2B5EF4-FFF2-40B4-BE49-F238E27FC236}">
                <a16:creationId xmlns:a16="http://schemas.microsoft.com/office/drawing/2014/main" id="{186368C6-0142-7EC4-D9F1-477F5A27AD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037" y="5281470"/>
            <a:ext cx="771440" cy="771440"/>
          </a:xfrm>
          <a:prstGeom prst="rect">
            <a:avLst/>
          </a:prstGeom>
        </p:spPr>
      </p:pic>
      <p:sp>
        <p:nvSpPr>
          <p:cNvPr id="7" name="Text Placeholder 3">
            <a:extLst>
              <a:ext uri="{FF2B5EF4-FFF2-40B4-BE49-F238E27FC236}">
                <a16:creationId xmlns:a16="http://schemas.microsoft.com/office/drawing/2014/main" id="{1832781B-A561-03BA-17D6-7862103B05BA}"/>
              </a:ext>
            </a:extLst>
          </p:cNvPr>
          <p:cNvSpPr txBox="1">
            <a:spLocks/>
          </p:cNvSpPr>
          <p:nvPr/>
        </p:nvSpPr>
        <p:spPr>
          <a:xfrm>
            <a:off x="817237" y="2304129"/>
            <a:ext cx="4393338" cy="1059620"/>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2013650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5DE0A-9B14-2F1F-32D1-72437E9B50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0FB779-9901-F957-412A-ECE95706AEFB}"/>
              </a:ext>
            </a:extLst>
          </p:cNvPr>
          <p:cNvPicPr>
            <a:picLocks noChangeAspect="1"/>
          </p:cNvPicPr>
          <p:nvPr/>
        </p:nvPicPr>
        <p:blipFill>
          <a:blip r:embed="rId2"/>
          <a:srcRect l="3626" r="3626"/>
          <a:stretch/>
        </p:blipFill>
        <p:spPr>
          <a:xfrm>
            <a:off x="1" y="-2"/>
            <a:ext cx="14638622" cy="6710514"/>
          </a:xfrm>
          <a:prstGeom prst="rect">
            <a:avLst/>
          </a:prstGeom>
        </p:spPr>
      </p:pic>
      <p:sp>
        <p:nvSpPr>
          <p:cNvPr id="26" name="Picture Placeholder 2">
            <a:extLst>
              <a:ext uri="{FF2B5EF4-FFF2-40B4-BE49-F238E27FC236}">
                <a16:creationId xmlns:a16="http://schemas.microsoft.com/office/drawing/2014/main" id="{7330B716-BC73-4E61-5851-EFD64AEF65FF}"/>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Rectangle 1">
            <a:extLst>
              <a:ext uri="{FF2B5EF4-FFF2-40B4-BE49-F238E27FC236}">
                <a16:creationId xmlns:a16="http://schemas.microsoft.com/office/drawing/2014/main" id="{276D31C4-366D-D463-8A4E-B5851DE583A6}"/>
              </a:ext>
            </a:extLst>
          </p:cNvPr>
          <p:cNvSpPr/>
          <p:nvPr/>
        </p:nvSpPr>
        <p:spPr>
          <a:xfrm>
            <a:off x="1" y="0"/>
            <a:ext cx="5384800" cy="6710515"/>
          </a:xfrm>
          <a:prstGeom prst="rect">
            <a:avLst/>
          </a:prstGeom>
          <a:solidFill>
            <a:srgbClr val="04A292">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 Placeholder 3">
            <a:extLst>
              <a:ext uri="{FF2B5EF4-FFF2-40B4-BE49-F238E27FC236}">
                <a16:creationId xmlns:a16="http://schemas.microsoft.com/office/drawing/2014/main" id="{34F313CF-977E-481B-1B3A-78E7705839EE}"/>
              </a:ext>
            </a:extLst>
          </p:cNvPr>
          <p:cNvSpPr txBox="1">
            <a:spLocks/>
          </p:cNvSpPr>
          <p:nvPr/>
        </p:nvSpPr>
        <p:spPr>
          <a:xfrm>
            <a:off x="817237" y="819333"/>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34" name="Rectangle 33">
            <a:extLst>
              <a:ext uri="{FF2B5EF4-FFF2-40B4-BE49-F238E27FC236}">
                <a16:creationId xmlns:a16="http://schemas.microsoft.com/office/drawing/2014/main" id="{35F32761-3DAE-FB76-E0DC-C850F9EAEE66}"/>
              </a:ext>
            </a:extLst>
          </p:cNvPr>
          <p:cNvSpPr/>
          <p:nvPr/>
        </p:nvSpPr>
        <p:spPr>
          <a:xfrm>
            <a:off x="3276484" y="6710517"/>
            <a:ext cx="11353916" cy="1567076"/>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0B830797-CD06-C325-B6A0-2AA2F977156F}"/>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79FEDB11-42B3-E018-7952-20EDB140CD2E}"/>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8" name="Text Placeholder 3">
            <a:extLst>
              <a:ext uri="{FF2B5EF4-FFF2-40B4-BE49-F238E27FC236}">
                <a16:creationId xmlns:a16="http://schemas.microsoft.com/office/drawing/2014/main" id="{77B9F42D-836D-75B2-4E51-79FC159B1ED0}"/>
              </a:ext>
            </a:extLst>
          </p:cNvPr>
          <p:cNvSpPr txBox="1">
            <a:spLocks/>
          </p:cNvSpPr>
          <p:nvPr/>
        </p:nvSpPr>
        <p:spPr>
          <a:xfrm>
            <a:off x="1972979" y="3758061"/>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9" name="Text Placeholder 3">
            <a:extLst>
              <a:ext uri="{FF2B5EF4-FFF2-40B4-BE49-F238E27FC236}">
                <a16:creationId xmlns:a16="http://schemas.microsoft.com/office/drawing/2014/main" id="{EB58F21A-DB29-6407-37E6-F0F4F14FFDD6}"/>
              </a:ext>
            </a:extLst>
          </p:cNvPr>
          <p:cNvSpPr txBox="1">
            <a:spLocks/>
          </p:cNvSpPr>
          <p:nvPr/>
        </p:nvSpPr>
        <p:spPr>
          <a:xfrm>
            <a:off x="1972979" y="5288626"/>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10" name="Graphic 9" descr="Flip calendar with solid fill">
            <a:extLst>
              <a:ext uri="{FF2B5EF4-FFF2-40B4-BE49-F238E27FC236}">
                <a16:creationId xmlns:a16="http://schemas.microsoft.com/office/drawing/2014/main" id="{0F4AC505-F533-CB6F-11C8-9E37FBD719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237" y="3662466"/>
            <a:ext cx="914400" cy="914400"/>
          </a:xfrm>
          <a:prstGeom prst="rect">
            <a:avLst/>
          </a:prstGeom>
        </p:spPr>
      </p:pic>
      <p:pic>
        <p:nvPicPr>
          <p:cNvPr id="11" name="Graphic 10" descr="Map with pin with solid fill">
            <a:extLst>
              <a:ext uri="{FF2B5EF4-FFF2-40B4-BE49-F238E27FC236}">
                <a16:creationId xmlns:a16="http://schemas.microsoft.com/office/drawing/2014/main" id="{7A8CAA97-CBC0-EB04-2C03-F75D0FB910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037" y="5150500"/>
            <a:ext cx="771440" cy="771440"/>
          </a:xfrm>
          <a:prstGeom prst="rect">
            <a:avLst/>
          </a:prstGeom>
        </p:spPr>
      </p:pic>
      <p:sp>
        <p:nvSpPr>
          <p:cNvPr id="12" name="Text Placeholder 3">
            <a:extLst>
              <a:ext uri="{FF2B5EF4-FFF2-40B4-BE49-F238E27FC236}">
                <a16:creationId xmlns:a16="http://schemas.microsoft.com/office/drawing/2014/main" id="{B7C93ECB-86EC-F4A1-6F47-8E7F70813A97}"/>
              </a:ext>
            </a:extLst>
          </p:cNvPr>
          <p:cNvSpPr txBox="1">
            <a:spLocks/>
          </p:cNvSpPr>
          <p:nvPr/>
        </p:nvSpPr>
        <p:spPr>
          <a:xfrm>
            <a:off x="817237" y="2141987"/>
            <a:ext cx="3562364" cy="720410"/>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3193259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E32CF-77EC-950C-F694-10A289A609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0AFEFD1-9B2A-75BA-97F3-8747C8B14E9B}"/>
              </a:ext>
            </a:extLst>
          </p:cNvPr>
          <p:cNvPicPr>
            <a:picLocks noChangeAspect="1"/>
          </p:cNvPicPr>
          <p:nvPr/>
        </p:nvPicPr>
        <p:blipFill>
          <a:blip r:embed="rId2"/>
          <a:srcRect t="15687" b="15687"/>
          <a:stretch/>
        </p:blipFill>
        <p:spPr>
          <a:xfrm>
            <a:off x="1" y="-2"/>
            <a:ext cx="14638622" cy="6710514"/>
          </a:xfrm>
          <a:prstGeom prst="rect">
            <a:avLst/>
          </a:prstGeom>
        </p:spPr>
      </p:pic>
      <p:sp>
        <p:nvSpPr>
          <p:cNvPr id="26" name="Picture Placeholder 2">
            <a:extLst>
              <a:ext uri="{FF2B5EF4-FFF2-40B4-BE49-F238E27FC236}">
                <a16:creationId xmlns:a16="http://schemas.microsoft.com/office/drawing/2014/main" id="{825C367B-6D95-931C-0AC8-8E724329578A}"/>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3" name="Text Placeholder 3">
            <a:extLst>
              <a:ext uri="{FF2B5EF4-FFF2-40B4-BE49-F238E27FC236}">
                <a16:creationId xmlns:a16="http://schemas.microsoft.com/office/drawing/2014/main" id="{350FC1C8-FA6F-2E19-1CAF-396C511C2F48}"/>
              </a:ext>
            </a:extLst>
          </p:cNvPr>
          <p:cNvSpPr txBox="1">
            <a:spLocks/>
          </p:cNvSpPr>
          <p:nvPr/>
        </p:nvSpPr>
        <p:spPr>
          <a:xfrm>
            <a:off x="964319" y="1256140"/>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34" name="Rectangle 33">
            <a:extLst>
              <a:ext uri="{FF2B5EF4-FFF2-40B4-BE49-F238E27FC236}">
                <a16:creationId xmlns:a16="http://schemas.microsoft.com/office/drawing/2014/main" id="{CC3BFEC1-F6DF-2336-F00D-D7E3B89C609E}"/>
              </a:ext>
            </a:extLst>
          </p:cNvPr>
          <p:cNvSpPr/>
          <p:nvPr/>
        </p:nvSpPr>
        <p:spPr>
          <a:xfrm>
            <a:off x="3276484" y="6710517"/>
            <a:ext cx="11353916" cy="1567076"/>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E064877F-AAB4-3E10-60F3-28B50E740A71}"/>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C3993E01-7D95-76BE-2C5D-2A671E8911F2}"/>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4" name="Text Placeholder 3">
            <a:extLst>
              <a:ext uri="{FF2B5EF4-FFF2-40B4-BE49-F238E27FC236}">
                <a16:creationId xmlns:a16="http://schemas.microsoft.com/office/drawing/2014/main" id="{7597B526-FA47-DD9A-D950-10D7891A2464}"/>
              </a:ext>
            </a:extLst>
          </p:cNvPr>
          <p:cNvSpPr txBox="1">
            <a:spLocks/>
          </p:cNvSpPr>
          <p:nvPr/>
        </p:nvSpPr>
        <p:spPr>
          <a:xfrm>
            <a:off x="11426695" y="324480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5" name="Text Placeholder 3">
            <a:extLst>
              <a:ext uri="{FF2B5EF4-FFF2-40B4-BE49-F238E27FC236}">
                <a16:creationId xmlns:a16="http://schemas.microsoft.com/office/drawing/2014/main" id="{AEB462FC-A27D-50B1-3FB2-C8AF7241B88C}"/>
              </a:ext>
            </a:extLst>
          </p:cNvPr>
          <p:cNvSpPr txBox="1">
            <a:spLocks/>
          </p:cNvSpPr>
          <p:nvPr/>
        </p:nvSpPr>
        <p:spPr>
          <a:xfrm>
            <a:off x="11426695" y="4775374"/>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6" name="Graphic 5" descr="Flip calendar with solid fill">
            <a:extLst>
              <a:ext uri="{FF2B5EF4-FFF2-40B4-BE49-F238E27FC236}">
                <a16:creationId xmlns:a16="http://schemas.microsoft.com/office/drawing/2014/main" id="{C547C6A0-95E3-C105-9A27-FA27769F11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0953" y="3149214"/>
            <a:ext cx="914400" cy="914400"/>
          </a:xfrm>
          <a:prstGeom prst="rect">
            <a:avLst/>
          </a:prstGeom>
        </p:spPr>
      </p:pic>
      <p:pic>
        <p:nvPicPr>
          <p:cNvPr id="7" name="Graphic 6" descr="Map with pin with solid fill">
            <a:extLst>
              <a:ext uri="{FF2B5EF4-FFF2-40B4-BE49-F238E27FC236}">
                <a16:creationId xmlns:a16="http://schemas.microsoft.com/office/drawing/2014/main" id="{877D1454-3EEA-A7C2-D45A-6AA42712E5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61753" y="4637248"/>
            <a:ext cx="771440" cy="771440"/>
          </a:xfrm>
          <a:prstGeom prst="rect">
            <a:avLst/>
          </a:prstGeom>
        </p:spPr>
      </p:pic>
      <p:sp>
        <p:nvSpPr>
          <p:cNvPr id="8" name="Text Placeholder 3">
            <a:extLst>
              <a:ext uri="{FF2B5EF4-FFF2-40B4-BE49-F238E27FC236}">
                <a16:creationId xmlns:a16="http://schemas.microsoft.com/office/drawing/2014/main" id="{44F105F2-F5F0-3C45-D7E0-4EBB82A05334}"/>
              </a:ext>
            </a:extLst>
          </p:cNvPr>
          <p:cNvSpPr txBox="1">
            <a:spLocks/>
          </p:cNvSpPr>
          <p:nvPr/>
        </p:nvSpPr>
        <p:spPr>
          <a:xfrm>
            <a:off x="964319" y="3084956"/>
            <a:ext cx="3229939" cy="2560855"/>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3261755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3C2FC-B4E7-27DE-6C4B-40C23475AF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A9E413-36B8-7FDE-E104-311F544C86EF}"/>
              </a:ext>
            </a:extLst>
          </p:cNvPr>
          <p:cNvSpPr/>
          <p:nvPr/>
        </p:nvSpPr>
        <p:spPr>
          <a:xfrm>
            <a:off x="0"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85F0EA8F-6AAE-45A6-59D0-89A0BB4A6514}"/>
              </a:ext>
            </a:extLst>
          </p:cNvPr>
          <p:cNvPicPr>
            <a:picLocks noChangeAspect="1"/>
          </p:cNvPicPr>
          <p:nvPr/>
        </p:nvPicPr>
        <p:blipFill>
          <a:blip r:embed="rId2"/>
          <a:srcRect l="2913" t="358" r="22064" b="1533"/>
          <a:stretch/>
        </p:blipFill>
        <p:spPr>
          <a:xfrm>
            <a:off x="6934199" y="-2"/>
            <a:ext cx="7704423" cy="6710514"/>
          </a:xfrm>
          <a:prstGeom prst="rect">
            <a:avLst/>
          </a:prstGeom>
        </p:spPr>
      </p:pic>
      <p:sp>
        <p:nvSpPr>
          <p:cNvPr id="26" name="Picture Placeholder 2">
            <a:extLst>
              <a:ext uri="{FF2B5EF4-FFF2-40B4-BE49-F238E27FC236}">
                <a16:creationId xmlns:a16="http://schemas.microsoft.com/office/drawing/2014/main" id="{1CEF63A1-A199-5D00-230A-A7FDCD0F09AE}"/>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3" name="Text Placeholder 3">
            <a:extLst>
              <a:ext uri="{FF2B5EF4-FFF2-40B4-BE49-F238E27FC236}">
                <a16:creationId xmlns:a16="http://schemas.microsoft.com/office/drawing/2014/main" id="{60F75DE9-31A1-DB35-D0FB-5988DF64C6AB}"/>
              </a:ext>
            </a:extLst>
          </p:cNvPr>
          <p:cNvSpPr txBox="1">
            <a:spLocks/>
          </p:cNvSpPr>
          <p:nvPr/>
        </p:nvSpPr>
        <p:spPr>
          <a:xfrm>
            <a:off x="908037" y="1256140"/>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34" name="Rectangle 33">
            <a:extLst>
              <a:ext uri="{FF2B5EF4-FFF2-40B4-BE49-F238E27FC236}">
                <a16:creationId xmlns:a16="http://schemas.microsoft.com/office/drawing/2014/main" id="{EAD2239F-055B-4538-C9C4-7C2D2B4FB371}"/>
              </a:ext>
            </a:extLst>
          </p:cNvPr>
          <p:cNvSpPr/>
          <p:nvPr/>
        </p:nvSpPr>
        <p:spPr>
          <a:xfrm>
            <a:off x="3276484" y="6710517"/>
            <a:ext cx="11353916" cy="1567076"/>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E4891F3A-7E48-6B72-448F-77A6C3B4FEAC}"/>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512FE87B-1C43-A276-CD1A-C0C68160BB31}"/>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4" name="Text Placeholder 3">
            <a:extLst>
              <a:ext uri="{FF2B5EF4-FFF2-40B4-BE49-F238E27FC236}">
                <a16:creationId xmlns:a16="http://schemas.microsoft.com/office/drawing/2014/main" id="{4863354F-CB1A-4DF9-74E1-93B4F91FE020}"/>
              </a:ext>
            </a:extLst>
          </p:cNvPr>
          <p:cNvSpPr txBox="1">
            <a:spLocks/>
          </p:cNvSpPr>
          <p:nvPr/>
        </p:nvSpPr>
        <p:spPr>
          <a:xfrm>
            <a:off x="1972979" y="324480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5" name="Text Placeholder 3">
            <a:extLst>
              <a:ext uri="{FF2B5EF4-FFF2-40B4-BE49-F238E27FC236}">
                <a16:creationId xmlns:a16="http://schemas.microsoft.com/office/drawing/2014/main" id="{29471BE1-EA63-B3CC-0935-85DDC9232D9B}"/>
              </a:ext>
            </a:extLst>
          </p:cNvPr>
          <p:cNvSpPr txBox="1">
            <a:spLocks/>
          </p:cNvSpPr>
          <p:nvPr/>
        </p:nvSpPr>
        <p:spPr>
          <a:xfrm>
            <a:off x="1972979" y="4775374"/>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6" name="Graphic 5" descr="Flip calendar with solid fill">
            <a:extLst>
              <a:ext uri="{FF2B5EF4-FFF2-40B4-BE49-F238E27FC236}">
                <a16:creationId xmlns:a16="http://schemas.microsoft.com/office/drawing/2014/main" id="{35158603-C6CF-F3A9-5428-DF2200862B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237" y="3149214"/>
            <a:ext cx="914400" cy="914400"/>
          </a:xfrm>
          <a:prstGeom prst="rect">
            <a:avLst/>
          </a:prstGeom>
        </p:spPr>
      </p:pic>
      <p:pic>
        <p:nvPicPr>
          <p:cNvPr id="7" name="Graphic 6" descr="Map with pin with solid fill">
            <a:extLst>
              <a:ext uri="{FF2B5EF4-FFF2-40B4-BE49-F238E27FC236}">
                <a16:creationId xmlns:a16="http://schemas.microsoft.com/office/drawing/2014/main" id="{DEBB863E-0676-E1F2-8F17-0CFF3F4A2D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037" y="4637248"/>
            <a:ext cx="771440" cy="771440"/>
          </a:xfrm>
          <a:prstGeom prst="rect">
            <a:avLst/>
          </a:prstGeom>
        </p:spPr>
      </p:pic>
    </p:spTree>
    <p:extLst>
      <p:ext uri="{BB962C8B-B14F-4D97-AF65-F5344CB8AC3E}">
        <p14:creationId xmlns:p14="http://schemas.microsoft.com/office/powerpoint/2010/main" val="2127914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09423-00E5-3AF4-E4CC-54CB73EC67E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908FEA-B76F-DAD4-6157-51D5C571ED50}"/>
              </a:ext>
            </a:extLst>
          </p:cNvPr>
          <p:cNvSpPr/>
          <p:nvPr/>
        </p:nvSpPr>
        <p:spPr>
          <a:xfrm>
            <a:off x="0"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9EA05E31-6DEF-3551-9033-964137EC9203}"/>
              </a:ext>
            </a:extLst>
          </p:cNvPr>
          <p:cNvPicPr>
            <a:picLocks noChangeAspect="1"/>
          </p:cNvPicPr>
          <p:nvPr/>
        </p:nvPicPr>
        <p:blipFill>
          <a:blip r:embed="rId2"/>
          <a:srcRect l="698" r="54816"/>
          <a:stretch/>
        </p:blipFill>
        <p:spPr>
          <a:xfrm>
            <a:off x="6934199" y="-2"/>
            <a:ext cx="7704423" cy="6710514"/>
          </a:xfrm>
          <a:prstGeom prst="rect">
            <a:avLst/>
          </a:prstGeom>
        </p:spPr>
      </p:pic>
      <p:sp>
        <p:nvSpPr>
          <p:cNvPr id="26" name="Picture Placeholder 2">
            <a:extLst>
              <a:ext uri="{FF2B5EF4-FFF2-40B4-BE49-F238E27FC236}">
                <a16:creationId xmlns:a16="http://schemas.microsoft.com/office/drawing/2014/main" id="{360C17EC-20E0-9657-B31B-0CBB908C576D}"/>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3" name="Text Placeholder 3">
            <a:extLst>
              <a:ext uri="{FF2B5EF4-FFF2-40B4-BE49-F238E27FC236}">
                <a16:creationId xmlns:a16="http://schemas.microsoft.com/office/drawing/2014/main" id="{D2250A66-958D-2BA5-8171-09E5FCC940C3}"/>
              </a:ext>
            </a:extLst>
          </p:cNvPr>
          <p:cNvSpPr txBox="1">
            <a:spLocks/>
          </p:cNvSpPr>
          <p:nvPr/>
        </p:nvSpPr>
        <p:spPr>
          <a:xfrm>
            <a:off x="880174" y="1256140"/>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34" name="Rectangle 33">
            <a:extLst>
              <a:ext uri="{FF2B5EF4-FFF2-40B4-BE49-F238E27FC236}">
                <a16:creationId xmlns:a16="http://schemas.microsoft.com/office/drawing/2014/main" id="{4B02E4B0-3B66-8B1F-41B8-F8E0D88F00ED}"/>
              </a:ext>
            </a:extLst>
          </p:cNvPr>
          <p:cNvSpPr/>
          <p:nvPr/>
        </p:nvSpPr>
        <p:spPr>
          <a:xfrm>
            <a:off x="3276484" y="6710517"/>
            <a:ext cx="11353916" cy="1567076"/>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34132686-5B14-DDB8-56CE-28043C787170}"/>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C73F4209-2C22-118F-BBE3-558CBAAD8009}"/>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4" name="Text Placeholder 3">
            <a:extLst>
              <a:ext uri="{FF2B5EF4-FFF2-40B4-BE49-F238E27FC236}">
                <a16:creationId xmlns:a16="http://schemas.microsoft.com/office/drawing/2014/main" id="{5E902EA9-F7B1-631C-F7FB-DD65AA119D32}"/>
              </a:ext>
            </a:extLst>
          </p:cNvPr>
          <p:cNvSpPr txBox="1">
            <a:spLocks/>
          </p:cNvSpPr>
          <p:nvPr/>
        </p:nvSpPr>
        <p:spPr>
          <a:xfrm>
            <a:off x="1972979" y="324480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5" name="Text Placeholder 3">
            <a:extLst>
              <a:ext uri="{FF2B5EF4-FFF2-40B4-BE49-F238E27FC236}">
                <a16:creationId xmlns:a16="http://schemas.microsoft.com/office/drawing/2014/main" id="{F3A2DA64-E900-39A0-8531-05A2DD890234}"/>
              </a:ext>
            </a:extLst>
          </p:cNvPr>
          <p:cNvSpPr txBox="1">
            <a:spLocks/>
          </p:cNvSpPr>
          <p:nvPr/>
        </p:nvSpPr>
        <p:spPr>
          <a:xfrm>
            <a:off x="1972979" y="4775374"/>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6" name="Graphic 5" descr="Flip calendar with solid fill">
            <a:extLst>
              <a:ext uri="{FF2B5EF4-FFF2-40B4-BE49-F238E27FC236}">
                <a16:creationId xmlns:a16="http://schemas.microsoft.com/office/drawing/2014/main" id="{6BB61D45-DAE7-E6D4-2766-0EDBE592E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237" y="3149214"/>
            <a:ext cx="914400" cy="914400"/>
          </a:xfrm>
          <a:prstGeom prst="rect">
            <a:avLst/>
          </a:prstGeom>
        </p:spPr>
      </p:pic>
      <p:pic>
        <p:nvPicPr>
          <p:cNvPr id="7" name="Graphic 6" descr="Map with pin with solid fill">
            <a:extLst>
              <a:ext uri="{FF2B5EF4-FFF2-40B4-BE49-F238E27FC236}">
                <a16:creationId xmlns:a16="http://schemas.microsoft.com/office/drawing/2014/main" id="{0A9F0160-89F2-3AC5-5452-6E62CCDBF9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037" y="4637248"/>
            <a:ext cx="771440" cy="771440"/>
          </a:xfrm>
          <a:prstGeom prst="rect">
            <a:avLst/>
          </a:prstGeom>
        </p:spPr>
      </p:pic>
    </p:spTree>
    <p:extLst>
      <p:ext uri="{BB962C8B-B14F-4D97-AF65-F5344CB8AC3E}">
        <p14:creationId xmlns:p14="http://schemas.microsoft.com/office/powerpoint/2010/main" val="193612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B0EA-D496-FBA6-6428-3A5990CB00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76730F-366D-DA4A-4DB3-9EECA3142191}"/>
              </a:ext>
            </a:extLst>
          </p:cNvPr>
          <p:cNvSpPr/>
          <p:nvPr/>
        </p:nvSpPr>
        <p:spPr>
          <a:xfrm>
            <a:off x="4508501" y="0"/>
            <a:ext cx="10121900"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59708C23-E2E7-8D3B-83DF-075AFBCE5B4D}"/>
              </a:ext>
            </a:extLst>
          </p:cNvPr>
          <p:cNvPicPr>
            <a:picLocks noChangeAspect="1"/>
          </p:cNvPicPr>
          <p:nvPr/>
        </p:nvPicPr>
        <p:blipFill>
          <a:blip r:embed="rId2"/>
          <a:srcRect r="63471" b="580"/>
          <a:stretch/>
        </p:blipFill>
        <p:spPr>
          <a:xfrm>
            <a:off x="1" y="-2"/>
            <a:ext cx="4508500" cy="8229602"/>
          </a:xfrm>
          <a:prstGeom prst="rect">
            <a:avLst/>
          </a:prstGeom>
        </p:spPr>
      </p:pic>
      <p:sp>
        <p:nvSpPr>
          <p:cNvPr id="26" name="Picture Placeholder 2">
            <a:extLst>
              <a:ext uri="{FF2B5EF4-FFF2-40B4-BE49-F238E27FC236}">
                <a16:creationId xmlns:a16="http://schemas.microsoft.com/office/drawing/2014/main" id="{3DC9D025-80BC-26EA-37AB-E4E36091D385}"/>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3" name="Text Placeholder 3">
            <a:extLst>
              <a:ext uri="{FF2B5EF4-FFF2-40B4-BE49-F238E27FC236}">
                <a16:creationId xmlns:a16="http://schemas.microsoft.com/office/drawing/2014/main" id="{FEF28D40-CA6F-BD9A-FBAC-B4754730C597}"/>
              </a:ext>
            </a:extLst>
          </p:cNvPr>
          <p:cNvSpPr txBox="1">
            <a:spLocks/>
          </p:cNvSpPr>
          <p:nvPr/>
        </p:nvSpPr>
        <p:spPr>
          <a:xfrm>
            <a:off x="5580774" y="957257"/>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34" name="Rectangle 33">
            <a:extLst>
              <a:ext uri="{FF2B5EF4-FFF2-40B4-BE49-F238E27FC236}">
                <a16:creationId xmlns:a16="http://schemas.microsoft.com/office/drawing/2014/main" id="{3C3936CD-0DCD-1C36-8490-DF661C11605F}"/>
              </a:ext>
            </a:extLst>
          </p:cNvPr>
          <p:cNvSpPr/>
          <p:nvPr/>
        </p:nvSpPr>
        <p:spPr>
          <a:xfrm>
            <a:off x="4508500" y="6710517"/>
            <a:ext cx="6845416" cy="1519082"/>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678952D9-34DB-68C4-7F02-92286662153C}"/>
              </a:ext>
            </a:extLst>
          </p:cNvPr>
          <p:cNvSpPr txBox="1">
            <a:spLocks/>
          </p:cNvSpPr>
          <p:nvPr/>
        </p:nvSpPr>
        <p:spPr>
          <a:xfrm>
            <a:off x="5048078" y="6926064"/>
            <a:ext cx="5308716"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pPr algn="l"/>
            <a:r>
              <a:rPr lang="en-US" sz="2000" dirty="0"/>
              <a:t>Contact information here</a:t>
            </a:r>
          </a:p>
        </p:txBody>
      </p:sp>
      <p:pic>
        <p:nvPicPr>
          <p:cNvPr id="36" name="Picture 35">
            <a:extLst>
              <a:ext uri="{FF2B5EF4-FFF2-40B4-BE49-F238E27FC236}">
                <a16:creationId xmlns:a16="http://schemas.microsoft.com/office/drawing/2014/main" id="{09671922-5D22-3AEB-AD22-1CAE3505CCF8}"/>
              </a:ext>
            </a:extLst>
          </p:cNvPr>
          <p:cNvPicPr>
            <a:picLocks noChangeAspect="1"/>
          </p:cNvPicPr>
          <p:nvPr/>
        </p:nvPicPr>
        <p:blipFill rotWithShape="1">
          <a:blip r:embed="rId3"/>
          <a:srcRect r="-1343" b="31887"/>
          <a:stretch/>
        </p:blipFill>
        <p:spPr>
          <a:xfrm>
            <a:off x="11865858" y="7141964"/>
            <a:ext cx="2231142" cy="693936"/>
          </a:xfrm>
          <a:prstGeom prst="rect">
            <a:avLst/>
          </a:prstGeom>
        </p:spPr>
      </p:pic>
      <p:sp>
        <p:nvSpPr>
          <p:cNvPr id="4" name="Text Placeholder 3">
            <a:extLst>
              <a:ext uri="{FF2B5EF4-FFF2-40B4-BE49-F238E27FC236}">
                <a16:creationId xmlns:a16="http://schemas.microsoft.com/office/drawing/2014/main" id="{64A6E6B9-0182-0378-0D1C-79A6122B3398}"/>
              </a:ext>
            </a:extLst>
          </p:cNvPr>
          <p:cNvSpPr txBox="1">
            <a:spLocks/>
          </p:cNvSpPr>
          <p:nvPr/>
        </p:nvSpPr>
        <p:spPr>
          <a:xfrm>
            <a:off x="11190033" y="287609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5" name="Text Placeholder 3">
            <a:extLst>
              <a:ext uri="{FF2B5EF4-FFF2-40B4-BE49-F238E27FC236}">
                <a16:creationId xmlns:a16="http://schemas.microsoft.com/office/drawing/2014/main" id="{E399C91F-E95A-9F5A-7484-931CC0B62D31}"/>
              </a:ext>
            </a:extLst>
          </p:cNvPr>
          <p:cNvSpPr txBox="1">
            <a:spLocks/>
          </p:cNvSpPr>
          <p:nvPr/>
        </p:nvSpPr>
        <p:spPr>
          <a:xfrm>
            <a:off x="11190033" y="4406664"/>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6" name="Graphic 5" descr="Flip calendar with solid fill">
            <a:extLst>
              <a:ext uri="{FF2B5EF4-FFF2-40B4-BE49-F238E27FC236}">
                <a16:creationId xmlns:a16="http://schemas.microsoft.com/office/drawing/2014/main" id="{CAB82D42-66AF-DC0B-4E2B-BD47D6BE0E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4291" y="2780504"/>
            <a:ext cx="914400" cy="914400"/>
          </a:xfrm>
          <a:prstGeom prst="rect">
            <a:avLst/>
          </a:prstGeom>
        </p:spPr>
      </p:pic>
      <p:pic>
        <p:nvPicPr>
          <p:cNvPr id="7" name="Graphic 6" descr="Map with pin with solid fill">
            <a:extLst>
              <a:ext uri="{FF2B5EF4-FFF2-40B4-BE49-F238E27FC236}">
                <a16:creationId xmlns:a16="http://schemas.microsoft.com/office/drawing/2014/main" id="{68C3092E-62C6-9BCF-1B03-AB4F55C831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5091" y="4268538"/>
            <a:ext cx="771440" cy="771440"/>
          </a:xfrm>
          <a:prstGeom prst="rect">
            <a:avLst/>
          </a:prstGeom>
        </p:spPr>
      </p:pic>
      <p:sp>
        <p:nvSpPr>
          <p:cNvPr id="8" name="Text Placeholder 3">
            <a:extLst>
              <a:ext uri="{FF2B5EF4-FFF2-40B4-BE49-F238E27FC236}">
                <a16:creationId xmlns:a16="http://schemas.microsoft.com/office/drawing/2014/main" id="{C15A1D74-2FF2-FEA0-F261-DE18BF9E4698}"/>
              </a:ext>
            </a:extLst>
          </p:cNvPr>
          <p:cNvSpPr txBox="1">
            <a:spLocks/>
          </p:cNvSpPr>
          <p:nvPr/>
        </p:nvSpPr>
        <p:spPr>
          <a:xfrm>
            <a:off x="5617412" y="2733816"/>
            <a:ext cx="3229939" cy="2560855"/>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3740108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DF890-AC18-03F8-4EA2-1A5B26A1FD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A64F35-BD89-FBD7-99C4-3F5C9F650BD6}"/>
              </a:ext>
            </a:extLst>
          </p:cNvPr>
          <p:cNvSpPr/>
          <p:nvPr/>
        </p:nvSpPr>
        <p:spPr>
          <a:xfrm>
            <a:off x="0" y="0"/>
            <a:ext cx="7365993" cy="6710515"/>
          </a:xfrm>
          <a:prstGeom prst="rect">
            <a:avLst/>
          </a:prstGeom>
          <a:solidFill>
            <a:srgbClr val="2A2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a:extLst>
              <a:ext uri="{FF2B5EF4-FFF2-40B4-BE49-F238E27FC236}">
                <a16:creationId xmlns:a16="http://schemas.microsoft.com/office/drawing/2014/main" id="{95AF9A7A-940B-2C5B-6F37-077234782FA9}"/>
              </a:ext>
            </a:extLst>
          </p:cNvPr>
          <p:cNvPicPr>
            <a:picLocks noChangeAspect="1"/>
          </p:cNvPicPr>
          <p:nvPr/>
        </p:nvPicPr>
        <p:blipFill>
          <a:blip r:embed="rId2"/>
          <a:srcRect l="12066" r="12066"/>
          <a:stretch/>
        </p:blipFill>
        <p:spPr>
          <a:xfrm>
            <a:off x="6934199" y="-2"/>
            <a:ext cx="7704423" cy="6710514"/>
          </a:xfrm>
          <a:prstGeom prst="rect">
            <a:avLst/>
          </a:prstGeom>
        </p:spPr>
      </p:pic>
      <p:sp>
        <p:nvSpPr>
          <p:cNvPr id="26" name="Picture Placeholder 2">
            <a:extLst>
              <a:ext uri="{FF2B5EF4-FFF2-40B4-BE49-F238E27FC236}">
                <a16:creationId xmlns:a16="http://schemas.microsoft.com/office/drawing/2014/main" id="{89C99375-B3C1-433B-5A58-BC8E2AB9AF98}"/>
              </a:ext>
            </a:extLst>
          </p:cNvPr>
          <p:cNvSpPr txBox="1">
            <a:spLocks noChangeAspect="1"/>
          </p:cNvSpPr>
          <p:nvPr/>
        </p:nvSpPr>
        <p:spPr>
          <a:xfrm>
            <a:off x="7365993" y="1"/>
            <a:ext cx="7264407" cy="6710516"/>
          </a:xfrm>
          <a:prstGeom prst="rect">
            <a:avLst/>
          </a:prstGeom>
        </p:spPr>
        <p:txBody>
          <a:bodyPr vert="horz" lIns="91440" tIns="45720" rIns="91440" bIns="45720" rtlCol="0" anchor="t">
            <a:normAutofit/>
          </a:bodyPr>
          <a:lstStyle>
            <a:lvl1pPr marL="0" indent="0" algn="ctr" defTabSz="1097280" rtl="0" eaLnBrk="1" latinLnBrk="0" hangingPunct="1">
              <a:lnSpc>
                <a:spcPct val="90000"/>
              </a:lnSpc>
              <a:spcBef>
                <a:spcPts val="1200"/>
              </a:spcBef>
              <a:buFont typeface="Arial" panose="020B0604020202020204" pitchFamily="34" charset="0"/>
              <a:buNone/>
              <a:defRPr sz="2721" kern="1200">
                <a:solidFill>
                  <a:schemeClr val="tx1"/>
                </a:solidFill>
                <a:latin typeface="+mn-lt"/>
                <a:ea typeface="+mn-ea"/>
                <a:cs typeface="+mn-cs"/>
              </a:defRPr>
            </a:lvl1pPr>
            <a:lvl2pPr marL="388668" indent="0" algn="ctr" defTabSz="1097280" rtl="0" eaLnBrk="1" latinLnBrk="0" hangingPunct="1">
              <a:lnSpc>
                <a:spcPct val="90000"/>
              </a:lnSpc>
              <a:spcBef>
                <a:spcPts val="600"/>
              </a:spcBef>
              <a:buFont typeface="Arial" panose="020B0604020202020204" pitchFamily="34" charset="0"/>
              <a:buNone/>
              <a:defRPr sz="2380" kern="1200">
                <a:solidFill>
                  <a:schemeClr val="tx1"/>
                </a:solidFill>
                <a:latin typeface="+mn-lt"/>
                <a:ea typeface="+mn-ea"/>
                <a:cs typeface="+mn-cs"/>
              </a:defRPr>
            </a:lvl2pPr>
            <a:lvl3pPr marL="777336" indent="0" algn="ctr" defTabSz="1097280" rtl="0" eaLnBrk="1" latinLnBrk="0" hangingPunct="1">
              <a:lnSpc>
                <a:spcPct val="90000"/>
              </a:lnSpc>
              <a:spcBef>
                <a:spcPts val="600"/>
              </a:spcBef>
              <a:buFont typeface="Arial" panose="020B0604020202020204" pitchFamily="34" charset="0"/>
              <a:buNone/>
              <a:defRPr sz="2040" kern="1200">
                <a:solidFill>
                  <a:schemeClr val="tx1"/>
                </a:solidFill>
                <a:latin typeface="+mn-lt"/>
                <a:ea typeface="+mn-ea"/>
                <a:cs typeface="+mn-cs"/>
              </a:defRPr>
            </a:lvl3pPr>
            <a:lvl4pPr marL="116600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4pPr>
            <a:lvl5pPr marL="1554671"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5pPr>
            <a:lvl6pPr marL="194333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6pPr>
            <a:lvl7pPr marL="2332008"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7pPr>
            <a:lvl8pPr marL="2720675"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8pPr>
            <a:lvl9pPr marL="3109343" indent="0" algn="ctr" defTabSz="1097280" rtl="0" eaLnBrk="1" latinLnBrk="0" hangingPunct="1">
              <a:lnSpc>
                <a:spcPct val="90000"/>
              </a:lnSpc>
              <a:spcBef>
                <a:spcPts val="600"/>
              </a:spcBef>
              <a:buFont typeface="Arial" panose="020B0604020202020204" pitchFamily="34" charset="0"/>
              <a:buNone/>
              <a:defRPr sz="17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3" name="Text Placeholder 3">
            <a:extLst>
              <a:ext uri="{FF2B5EF4-FFF2-40B4-BE49-F238E27FC236}">
                <a16:creationId xmlns:a16="http://schemas.microsoft.com/office/drawing/2014/main" id="{06D5D6C1-3570-F485-C81C-4042C6F408C4}"/>
              </a:ext>
            </a:extLst>
          </p:cNvPr>
          <p:cNvSpPr txBox="1">
            <a:spLocks/>
          </p:cNvSpPr>
          <p:nvPr/>
        </p:nvSpPr>
        <p:spPr>
          <a:xfrm>
            <a:off x="709497" y="823626"/>
            <a:ext cx="4179948" cy="1123652"/>
          </a:xfrm>
          <a:prstGeom prst="rect">
            <a:avLst/>
          </a:prstGeom>
        </p:spPr>
        <p:txBody>
          <a:bodyPr lIns="0" tIns="0" rIns="0" bIns="0">
            <a:noAutofit/>
          </a:bodyPr>
          <a:lstStyle>
            <a:lvl1pPr marL="0" indent="0" algn="l" defTabSz="1097280" rtl="0" eaLnBrk="1" latinLnBrk="0" hangingPunct="1">
              <a:lnSpc>
                <a:spcPct val="100000"/>
              </a:lnSpc>
              <a:spcBef>
                <a:spcPts val="0"/>
              </a:spcBef>
              <a:buFont typeface="Arial" panose="020B0604020202020204" pitchFamily="34" charset="0"/>
              <a:buNone/>
              <a:defRPr sz="3201" b="1" i="0" kern="1200">
                <a:solidFill>
                  <a:schemeClr val="tx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3600" dirty="0">
                <a:solidFill>
                  <a:schemeClr val="bg1"/>
                </a:solidFill>
              </a:rPr>
              <a:t>NAME OF EVENT</a:t>
            </a:r>
          </a:p>
          <a:p>
            <a:r>
              <a:rPr lang="en-US" sz="3600" dirty="0">
                <a:solidFill>
                  <a:schemeClr val="bg1"/>
                </a:solidFill>
              </a:rPr>
              <a:t>GOES HERE</a:t>
            </a:r>
          </a:p>
        </p:txBody>
      </p:sp>
      <p:sp>
        <p:nvSpPr>
          <p:cNvPr id="34" name="Rectangle 33">
            <a:extLst>
              <a:ext uri="{FF2B5EF4-FFF2-40B4-BE49-F238E27FC236}">
                <a16:creationId xmlns:a16="http://schemas.microsoft.com/office/drawing/2014/main" id="{61839098-F343-F55A-4A4E-52E85EA03134}"/>
              </a:ext>
            </a:extLst>
          </p:cNvPr>
          <p:cNvSpPr/>
          <p:nvPr/>
        </p:nvSpPr>
        <p:spPr>
          <a:xfrm>
            <a:off x="3276484" y="6710517"/>
            <a:ext cx="11353916" cy="1567076"/>
          </a:xfrm>
          <a:prstGeom prst="rect">
            <a:avLst/>
          </a:prstGeom>
          <a:solidFill>
            <a:srgbClr val="01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
            <a:extLst>
              <a:ext uri="{FF2B5EF4-FFF2-40B4-BE49-F238E27FC236}">
                <a16:creationId xmlns:a16="http://schemas.microsoft.com/office/drawing/2014/main" id="{0DE52091-87A6-9714-64B6-DFFD94D1D4E5}"/>
              </a:ext>
            </a:extLst>
          </p:cNvPr>
          <p:cNvSpPr txBox="1">
            <a:spLocks/>
          </p:cNvSpPr>
          <p:nvPr/>
        </p:nvSpPr>
        <p:spPr>
          <a:xfrm>
            <a:off x="3733799" y="6926064"/>
            <a:ext cx="10464801" cy="1141856"/>
          </a:xfrm>
          <a:prstGeom prst="rect">
            <a:avLst/>
          </a:prstGeom>
        </p:spPr>
        <p:txBody>
          <a:bodyPr anchor="ctr">
            <a:noAutofit/>
          </a:bodyPr>
          <a:lstStyle>
            <a:lvl1pPr marL="0" indent="0" algn="ctr" defTabSz="1097280" rtl="0" eaLnBrk="1" latinLnBrk="0" hangingPunct="1">
              <a:lnSpc>
                <a:spcPts val="1600"/>
              </a:lnSpc>
              <a:spcBef>
                <a:spcPts val="1200"/>
              </a:spcBef>
              <a:buFont typeface="Arial" panose="020B0604020202020204" pitchFamily="34" charset="0"/>
              <a:buNone/>
              <a:defRPr sz="1399" b="1" i="0" kern="1200">
                <a:solidFill>
                  <a:schemeClr val="bg1"/>
                </a:solidFill>
                <a:latin typeface="Arial" panose="020B0604020202020204" pitchFamily="34" charset="0"/>
                <a:ea typeface="+mn-ea"/>
                <a:cs typeface="Arial" panose="020B0604020202020204" pitchFamily="34" charset="0"/>
              </a:defRPr>
            </a:lvl1pPr>
            <a:lvl2pPr marL="388668" indent="0" algn="l" defTabSz="1097280" rtl="0" eaLnBrk="1" latinLnBrk="0" hangingPunct="1">
              <a:lnSpc>
                <a:spcPct val="90000"/>
              </a:lnSpc>
              <a:spcBef>
                <a:spcPts val="600"/>
              </a:spcBef>
              <a:buFont typeface="Arial" panose="020B0604020202020204" pitchFamily="34" charset="0"/>
              <a:buNone/>
              <a:defRPr sz="1190" kern="1200">
                <a:solidFill>
                  <a:schemeClr val="tx1"/>
                </a:solidFill>
                <a:latin typeface="+mn-lt"/>
                <a:ea typeface="+mn-ea"/>
                <a:cs typeface="+mn-cs"/>
              </a:defRPr>
            </a:lvl2pPr>
            <a:lvl3pPr marL="777336" indent="0" algn="l" defTabSz="1097280" rtl="0" eaLnBrk="1" latinLnBrk="0" hangingPunct="1">
              <a:lnSpc>
                <a:spcPct val="90000"/>
              </a:lnSpc>
              <a:spcBef>
                <a:spcPts val="600"/>
              </a:spcBef>
              <a:buFont typeface="Arial" panose="020B0604020202020204" pitchFamily="34" charset="0"/>
              <a:buNone/>
              <a:defRPr sz="1021" kern="1200">
                <a:solidFill>
                  <a:schemeClr val="tx1"/>
                </a:solidFill>
                <a:latin typeface="+mn-lt"/>
                <a:ea typeface="+mn-ea"/>
                <a:cs typeface="+mn-cs"/>
              </a:defRPr>
            </a:lvl3pPr>
            <a:lvl4pPr marL="116600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4pPr>
            <a:lvl5pPr marL="1554671"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5pPr>
            <a:lvl6pPr marL="194333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6pPr>
            <a:lvl7pPr marL="2332008"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7pPr>
            <a:lvl8pPr marL="2720675"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8pPr>
            <a:lvl9pPr marL="3109343" indent="0" algn="l" defTabSz="1097280" rtl="0" eaLnBrk="1" latinLnBrk="0" hangingPunct="1">
              <a:lnSpc>
                <a:spcPct val="90000"/>
              </a:lnSpc>
              <a:spcBef>
                <a:spcPts val="600"/>
              </a:spcBef>
              <a:buFont typeface="Arial" panose="020B0604020202020204" pitchFamily="34" charset="0"/>
              <a:buNone/>
              <a:defRPr sz="849" kern="1200">
                <a:solidFill>
                  <a:schemeClr val="tx1"/>
                </a:solidFill>
                <a:latin typeface="+mn-lt"/>
                <a:ea typeface="+mn-ea"/>
                <a:cs typeface="+mn-cs"/>
              </a:defRPr>
            </a:lvl9pPr>
          </a:lstStyle>
          <a:p>
            <a:r>
              <a:rPr lang="en-US" sz="2000" dirty="0"/>
              <a:t>Contact information here</a:t>
            </a:r>
          </a:p>
        </p:txBody>
      </p:sp>
      <p:pic>
        <p:nvPicPr>
          <p:cNvPr id="36" name="Picture 35">
            <a:extLst>
              <a:ext uri="{FF2B5EF4-FFF2-40B4-BE49-F238E27FC236}">
                <a16:creationId xmlns:a16="http://schemas.microsoft.com/office/drawing/2014/main" id="{83485A79-8155-DFCD-91C2-71E16EFC1604}"/>
              </a:ext>
            </a:extLst>
          </p:cNvPr>
          <p:cNvPicPr>
            <a:picLocks noChangeAspect="1"/>
          </p:cNvPicPr>
          <p:nvPr/>
        </p:nvPicPr>
        <p:blipFill rotWithShape="1">
          <a:blip r:embed="rId3"/>
          <a:srcRect r="-1343" b="31887"/>
          <a:stretch/>
        </p:blipFill>
        <p:spPr>
          <a:xfrm>
            <a:off x="588258" y="7141964"/>
            <a:ext cx="2231142" cy="693936"/>
          </a:xfrm>
          <a:prstGeom prst="rect">
            <a:avLst/>
          </a:prstGeom>
        </p:spPr>
      </p:pic>
      <p:sp>
        <p:nvSpPr>
          <p:cNvPr id="4" name="Text Placeholder 3">
            <a:extLst>
              <a:ext uri="{FF2B5EF4-FFF2-40B4-BE49-F238E27FC236}">
                <a16:creationId xmlns:a16="http://schemas.microsoft.com/office/drawing/2014/main" id="{E052ED47-6C4B-2D7D-03D0-1C04E0858085}"/>
              </a:ext>
            </a:extLst>
          </p:cNvPr>
          <p:cNvSpPr txBox="1">
            <a:spLocks/>
          </p:cNvSpPr>
          <p:nvPr/>
        </p:nvSpPr>
        <p:spPr>
          <a:xfrm>
            <a:off x="1766507" y="4055969"/>
            <a:ext cx="2162628" cy="1037271"/>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400" dirty="0"/>
              <a:t>Tuesday</a:t>
            </a:r>
          </a:p>
          <a:p>
            <a:pPr algn="l">
              <a:lnSpc>
                <a:spcPct val="100000"/>
              </a:lnSpc>
            </a:pPr>
            <a:r>
              <a:rPr lang="en-US" sz="2400" dirty="0"/>
              <a:t>November 23</a:t>
            </a:r>
          </a:p>
          <a:p>
            <a:pPr algn="l">
              <a:lnSpc>
                <a:spcPct val="100000"/>
              </a:lnSpc>
            </a:pPr>
            <a:r>
              <a:rPr lang="en-US" sz="2400" dirty="0"/>
              <a:t>9 am – 10 am</a:t>
            </a:r>
          </a:p>
        </p:txBody>
      </p:sp>
      <p:sp>
        <p:nvSpPr>
          <p:cNvPr id="5" name="Text Placeholder 3">
            <a:extLst>
              <a:ext uri="{FF2B5EF4-FFF2-40B4-BE49-F238E27FC236}">
                <a16:creationId xmlns:a16="http://schemas.microsoft.com/office/drawing/2014/main" id="{8AA29DD3-B588-A0D7-35F0-E8623D85C16F}"/>
              </a:ext>
            </a:extLst>
          </p:cNvPr>
          <p:cNvSpPr txBox="1">
            <a:spLocks/>
          </p:cNvSpPr>
          <p:nvPr/>
        </p:nvSpPr>
        <p:spPr>
          <a:xfrm>
            <a:off x="1766507" y="5439051"/>
            <a:ext cx="3562365" cy="1290916"/>
          </a:xfrm>
          <a:prstGeom prst="rect">
            <a:avLst/>
          </a:prstGeom>
        </p:spPr>
        <p:txBody>
          <a:bodyPr vert="horz" lIns="0" tIns="91440" rIns="0" bIns="45720" rtlCol="0" anchor="t">
            <a:noAutofit/>
          </a:bodyPr>
          <a:lstStyle>
            <a:defPPr>
              <a:defRPr lang="en-US"/>
            </a:defPPr>
            <a:lvl1pPr marL="0" indent="0" algn="r" defTabSz="457200" rtl="0" eaLnBrk="1" latinLnBrk="0" hangingPunct="1">
              <a:lnSpc>
                <a:spcPts val="700"/>
              </a:lnSpc>
              <a:buNone/>
              <a:defRPr sz="1100" b="0" i="0" kern="1200">
                <a:solidFill>
                  <a:schemeClr val="accent4"/>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1600" b="1" dirty="0">
                <a:solidFill>
                  <a:schemeClr val="bg1"/>
                </a:solidFill>
              </a:rPr>
              <a:t>CT State &lt;Campus&gt;</a:t>
            </a:r>
          </a:p>
          <a:p>
            <a:pPr algn="l">
              <a:lnSpc>
                <a:spcPct val="100000"/>
              </a:lnSpc>
            </a:pPr>
            <a:r>
              <a:rPr lang="en-US" sz="1600" b="1" dirty="0">
                <a:solidFill>
                  <a:schemeClr val="bg1"/>
                </a:solidFill>
              </a:rPr>
              <a:t>Building, Room</a:t>
            </a:r>
          </a:p>
        </p:txBody>
      </p:sp>
      <p:pic>
        <p:nvPicPr>
          <p:cNvPr id="6" name="Graphic 5" descr="Flip calendar with solid fill">
            <a:extLst>
              <a:ext uri="{FF2B5EF4-FFF2-40B4-BE49-F238E27FC236}">
                <a16:creationId xmlns:a16="http://schemas.microsoft.com/office/drawing/2014/main" id="{110B952D-05BE-BECD-830C-ED66290542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773" y="3960374"/>
            <a:ext cx="914400" cy="914400"/>
          </a:xfrm>
          <a:prstGeom prst="rect">
            <a:avLst/>
          </a:prstGeom>
        </p:spPr>
      </p:pic>
      <p:pic>
        <p:nvPicPr>
          <p:cNvPr id="7" name="Graphic 6" descr="Map with pin with solid fill">
            <a:extLst>
              <a:ext uri="{FF2B5EF4-FFF2-40B4-BE49-F238E27FC236}">
                <a16:creationId xmlns:a16="http://schemas.microsoft.com/office/drawing/2014/main" id="{8A446FA4-0580-9CC5-7B78-A67ED28D7D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2069" y="5300925"/>
            <a:ext cx="771440" cy="771440"/>
          </a:xfrm>
          <a:prstGeom prst="rect">
            <a:avLst/>
          </a:prstGeom>
        </p:spPr>
      </p:pic>
      <p:sp>
        <p:nvSpPr>
          <p:cNvPr id="8" name="Text Placeholder 3">
            <a:extLst>
              <a:ext uri="{FF2B5EF4-FFF2-40B4-BE49-F238E27FC236}">
                <a16:creationId xmlns:a16="http://schemas.microsoft.com/office/drawing/2014/main" id="{F1432CE9-7CBA-6481-4177-46DDE2F39F87}"/>
              </a:ext>
            </a:extLst>
          </p:cNvPr>
          <p:cNvSpPr txBox="1">
            <a:spLocks/>
          </p:cNvSpPr>
          <p:nvPr/>
        </p:nvSpPr>
        <p:spPr>
          <a:xfrm>
            <a:off x="709497" y="2156627"/>
            <a:ext cx="3229939" cy="1047613"/>
          </a:xfrm>
          <a:prstGeom prst="rect">
            <a:avLst/>
          </a:prstGeom>
        </p:spPr>
        <p:txBody>
          <a:bodyPr vert="horz" lIns="0" tIns="0" rIns="0" bIns="45720" rtlCol="0" anchor="t">
            <a:noAutofit/>
          </a:bodyPr>
          <a:lstStyle>
            <a:defPPr>
              <a:defRPr lang="en-US"/>
            </a:defPPr>
            <a:lvl1pPr marL="0" indent="0" algn="r" defTabSz="457200" rtl="0" eaLnBrk="1" latinLnBrk="0" hangingPunct="1">
              <a:lnSpc>
                <a:spcPts val="1399"/>
              </a:lnSpc>
              <a:buNone/>
              <a:defRPr sz="1901" b="1" i="0" kern="1200">
                <a:solidFill>
                  <a:schemeClr val="bg2"/>
                </a:solidFill>
                <a:latin typeface="Arial" panose="020B0604020202020204" pitchFamily="34" charset="0"/>
                <a:ea typeface="+mn-ea"/>
                <a:cs typeface="Arial" panose="020B0604020202020204" pitchFamily="34" charset="0"/>
              </a:defRPr>
            </a:lvl1pPr>
            <a:lvl2pPr marL="388668" indent="0" algn="l" defTabSz="457200" rtl="0" eaLnBrk="1" latinLnBrk="0" hangingPunct="1">
              <a:buNone/>
              <a:defRPr sz="1190" kern="1200">
                <a:solidFill>
                  <a:schemeClr val="tx1"/>
                </a:solidFill>
                <a:latin typeface="+mn-lt"/>
                <a:ea typeface="+mn-ea"/>
                <a:cs typeface="+mn-cs"/>
              </a:defRPr>
            </a:lvl2pPr>
            <a:lvl3pPr marL="777336" indent="0" algn="l" defTabSz="457200" rtl="0" eaLnBrk="1" latinLnBrk="0" hangingPunct="1">
              <a:buNone/>
              <a:defRPr sz="1021" kern="1200">
                <a:solidFill>
                  <a:schemeClr val="tx1"/>
                </a:solidFill>
                <a:latin typeface="+mn-lt"/>
                <a:ea typeface="+mn-ea"/>
                <a:cs typeface="+mn-cs"/>
              </a:defRPr>
            </a:lvl3pPr>
            <a:lvl4pPr marL="1166003" indent="0" algn="l" defTabSz="457200" rtl="0" eaLnBrk="1" latinLnBrk="0" hangingPunct="1">
              <a:buNone/>
              <a:defRPr sz="849" kern="1200">
                <a:solidFill>
                  <a:schemeClr val="tx1"/>
                </a:solidFill>
                <a:latin typeface="+mn-lt"/>
                <a:ea typeface="+mn-ea"/>
                <a:cs typeface="+mn-cs"/>
              </a:defRPr>
            </a:lvl4pPr>
            <a:lvl5pPr marL="1554671" indent="0" algn="l" defTabSz="457200" rtl="0" eaLnBrk="1" latinLnBrk="0" hangingPunct="1">
              <a:buNone/>
              <a:defRPr sz="849" kern="1200">
                <a:solidFill>
                  <a:schemeClr val="tx1"/>
                </a:solidFill>
                <a:latin typeface="+mn-lt"/>
                <a:ea typeface="+mn-ea"/>
                <a:cs typeface="+mn-cs"/>
              </a:defRPr>
            </a:lvl5pPr>
            <a:lvl6pPr marL="1943338" indent="0" algn="l" defTabSz="457200" rtl="0" eaLnBrk="1" latinLnBrk="0" hangingPunct="1">
              <a:buNone/>
              <a:defRPr sz="849" kern="1200">
                <a:solidFill>
                  <a:schemeClr val="tx1"/>
                </a:solidFill>
                <a:latin typeface="+mn-lt"/>
                <a:ea typeface="+mn-ea"/>
                <a:cs typeface="+mn-cs"/>
              </a:defRPr>
            </a:lvl6pPr>
            <a:lvl7pPr marL="2332008" indent="0" algn="l" defTabSz="457200" rtl="0" eaLnBrk="1" latinLnBrk="0" hangingPunct="1">
              <a:buNone/>
              <a:defRPr sz="849" kern="1200">
                <a:solidFill>
                  <a:schemeClr val="tx1"/>
                </a:solidFill>
                <a:latin typeface="+mn-lt"/>
                <a:ea typeface="+mn-ea"/>
                <a:cs typeface="+mn-cs"/>
              </a:defRPr>
            </a:lvl7pPr>
            <a:lvl8pPr marL="2720675" indent="0" algn="l" defTabSz="457200" rtl="0" eaLnBrk="1" latinLnBrk="0" hangingPunct="1">
              <a:buNone/>
              <a:defRPr sz="849" kern="1200">
                <a:solidFill>
                  <a:schemeClr val="tx1"/>
                </a:solidFill>
                <a:latin typeface="+mn-lt"/>
                <a:ea typeface="+mn-ea"/>
                <a:cs typeface="+mn-cs"/>
              </a:defRPr>
            </a:lvl8pPr>
            <a:lvl9pPr marL="3109343" indent="0" algn="l" defTabSz="457200" rtl="0" eaLnBrk="1" latinLnBrk="0" hangingPunct="1">
              <a:buNone/>
              <a:defRPr sz="849" kern="1200">
                <a:solidFill>
                  <a:schemeClr val="tx1"/>
                </a:solidFill>
                <a:latin typeface="+mn-lt"/>
                <a:ea typeface="+mn-ea"/>
                <a:cs typeface="+mn-cs"/>
              </a:defRPr>
            </a:lvl9pPr>
          </a:lstStyle>
          <a:p>
            <a:pPr algn="l">
              <a:lnSpc>
                <a:spcPct val="100000"/>
              </a:lnSpc>
            </a:pPr>
            <a:r>
              <a:rPr lang="en-US" sz="2000" dirty="0"/>
              <a:t>Insert a short and sweet blurb here</a:t>
            </a:r>
          </a:p>
        </p:txBody>
      </p:sp>
    </p:spTree>
    <p:extLst>
      <p:ext uri="{BB962C8B-B14F-4D97-AF65-F5344CB8AC3E}">
        <p14:creationId xmlns:p14="http://schemas.microsoft.com/office/powerpoint/2010/main" val="8655520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9C55513884E44A924648B3648B0BAE" ma:contentTypeVersion="17" ma:contentTypeDescription="Create a new document." ma:contentTypeScope="" ma:versionID="90d51544ebbeac6e60f661b865969ea9">
  <xsd:schema xmlns:xsd="http://www.w3.org/2001/XMLSchema" xmlns:xs="http://www.w3.org/2001/XMLSchema" xmlns:p="http://schemas.microsoft.com/office/2006/metadata/properties" xmlns:ns1="http://schemas.microsoft.com/sharepoint/v3" xmlns:ns2="0afda9c3-2c01-4533-a3f6-111422b8ef34" xmlns:ns3="61b17e94-1fdf-4eed-87f7-f1fcb6d0da94" targetNamespace="http://schemas.microsoft.com/office/2006/metadata/properties" ma:root="true" ma:fieldsID="1c512d5b26acdd7b07f842473d4b4562" ns1:_="" ns2:_="" ns3:_="">
    <xsd:import namespace="http://schemas.microsoft.com/sharepoint/v3"/>
    <xsd:import namespace="0afda9c3-2c01-4533-a3f6-111422b8ef34"/>
    <xsd:import namespace="61b17e94-1fdf-4eed-87f7-f1fcb6d0da9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ObjectDetectorVersions" minOccurs="0"/>
                <xsd:element ref="ns2:MediaServiceSearchProperties" minOccurs="0"/>
                <xsd:element ref="ns2:MediaServiceLocation"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fda9c3-2c01-4533-a3f6-111422b8ef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8d229a5-b01e-474a-aefe-94e0a66f8f76"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b17e94-1fdf-4eed-87f7-f1fcb6d0da9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e5699bb-2909-42aa-a541-1d006a97ea3f}" ma:internalName="TaxCatchAll" ma:showField="CatchAllData" ma:web="61b17e94-1fdf-4eed-87f7-f1fcb6d0da94">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0afda9c3-2c01-4533-a3f6-111422b8ef34">
      <Terms xmlns="http://schemas.microsoft.com/office/infopath/2007/PartnerControls"/>
    </lcf76f155ced4ddcb4097134ff3c332f>
    <TaxCatchAll xmlns="61b17e94-1fdf-4eed-87f7-f1fcb6d0da94"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B0C625F-50BE-44DA-A289-939AA8295EB1}"/>
</file>

<file path=customXml/itemProps2.xml><?xml version="1.0" encoding="utf-8"?>
<ds:datastoreItem xmlns:ds="http://schemas.openxmlformats.org/officeDocument/2006/customXml" ds:itemID="{D987352C-4F23-4504-B412-E281364C6B5F}"/>
</file>

<file path=customXml/itemProps3.xml><?xml version="1.0" encoding="utf-8"?>
<ds:datastoreItem xmlns:ds="http://schemas.openxmlformats.org/officeDocument/2006/customXml" ds:itemID="{870F6A7D-C943-4F63-891F-0AF0F63D3755}"/>
</file>

<file path=docProps/app.xml><?xml version="1.0" encoding="utf-8"?>
<Properties xmlns="http://schemas.openxmlformats.org/officeDocument/2006/extended-properties" xmlns:vt="http://schemas.openxmlformats.org/officeDocument/2006/docPropsVTypes">
  <Template>Office Theme</Template>
  <TotalTime>1405</TotalTime>
  <Words>598</Words>
  <Application>Microsoft Macintosh PowerPoint</Application>
  <PresentationFormat>Custom</PresentationFormat>
  <Paragraphs>204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Cacioppo, Megan E (Gateway)</dc:creator>
  <cp:lastModifiedBy>Cacioppo, Megan E (Gateway)</cp:lastModifiedBy>
  <cp:revision>1</cp:revision>
  <dcterms:created xsi:type="dcterms:W3CDTF">2024-10-28T14:30:44Z</dcterms:created>
  <dcterms:modified xsi:type="dcterms:W3CDTF">2024-10-29T13:56:00Z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0x010100259C55513884E44A924648B3648B0BAE</vt:lpwstr>
  </property>
</Properties>
</file>